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9" r:id="rId2"/>
    <p:sldId id="345" r:id="rId3"/>
    <p:sldId id="349" r:id="rId4"/>
    <p:sldId id="347" r:id="rId5"/>
    <p:sldId id="350" r:id="rId6"/>
    <p:sldId id="348" r:id="rId7"/>
    <p:sldId id="33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aNet" id="{2D576D22-5CEA-45FC-956D-2D2706BA7546}">
          <p14:sldIdLst>
            <p14:sldId id="329"/>
            <p14:sldId id="345"/>
            <p14:sldId id="349"/>
            <p14:sldId id="347"/>
            <p14:sldId id="350"/>
            <p14:sldId id="34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44EE1-83C1-4F3D-B401-B15A0BA1E916}" v="51" dt="2021-10-05T17:46:23.341"/>
    <p1510:client id="{9903815C-181D-4B4F-9411-4CD3F2DD7D35}" v="24" dt="2021-10-01T22:45:26.316"/>
    <p1510:client id="{BFE1F9EF-577F-4951-B1E0-00043F150B75}" v="24" dt="2021-10-01T22:39:54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Baine" userId="0701f9d9-887e-4cf5-b992-488db2da41ca" providerId="ADAL" clId="{B23B90BA-41F8-4855-8EFD-8D6854024A9D}"/>
    <pc:docChg chg="undo custSel mod addSld delSld modSld sldOrd modSection">
      <pc:chgData name="Jeff Baine" userId="0701f9d9-887e-4cf5-b992-488db2da41ca" providerId="ADAL" clId="{B23B90BA-41F8-4855-8EFD-8D6854024A9D}" dt="2021-10-01T22:40:50.453" v="892" actId="26606"/>
      <pc:docMkLst>
        <pc:docMk/>
      </pc:docMkLst>
      <pc:sldChg chg="addSp delSp modSp">
        <pc:chgData name="Jeff Baine" userId="0701f9d9-887e-4cf5-b992-488db2da41ca" providerId="ADAL" clId="{B23B90BA-41F8-4855-8EFD-8D6854024A9D}" dt="2021-10-01T22:22:41.096" v="652" actId="20577"/>
        <pc:sldMkLst>
          <pc:docMk/>
          <pc:sldMk cId="3330142308" sldId="329"/>
        </pc:sldMkLst>
        <pc:spChg chg="mo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2" creationId="{0F5EE637-88DE-4CE3-89F7-CDAA2DB147DB}"/>
          </ac:spMkLst>
        </pc:spChg>
        <pc:spChg chg="add mod ord">
          <ac:chgData name="Jeff Baine" userId="0701f9d9-887e-4cf5-b992-488db2da41ca" providerId="ADAL" clId="{B23B90BA-41F8-4855-8EFD-8D6854024A9D}" dt="2021-10-01T22:22:41.096" v="652" actId="20577"/>
          <ac:spMkLst>
            <pc:docMk/>
            <pc:sldMk cId="3330142308" sldId="329"/>
            <ac:spMk id="5" creationId="{8E2BBC4A-D1CE-4879-A762-D3B041771BE3}"/>
          </ac:spMkLst>
        </pc:spChg>
        <pc:spChg chg="del">
          <ac:chgData name="Jeff Baine" userId="0701f9d9-887e-4cf5-b992-488db2da41ca" providerId="ADAL" clId="{B23B90BA-41F8-4855-8EFD-8D6854024A9D}" dt="2021-10-01T21:43:04.342" v="25" actId="478"/>
          <ac:spMkLst>
            <pc:docMk/>
            <pc:sldMk cId="3330142308" sldId="329"/>
            <ac:spMk id="10" creationId="{76EA93BD-9CDB-4D10-A8D9-44B0135CD28E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14" creationId="{796CD800-C8BF-41B5-983A-3B3D95FA99E5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16" creationId="{ED36A27B-61AE-4AA1-8BD6-7310E072D89D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20" creationId="{2EB56A1A-8685-45C8-A64C-D5045ACB42B0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22" creationId="{79DF55E6-8C71-4381-81E4-31D3EBC96DFC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26" creationId="{19DE44C1-A00E-40B3-B723-D1199BD4EB72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28" creationId="{5DD14EB9-7D82-468B-B45D-876BE90A5EAF}"/>
          </ac:spMkLst>
        </pc:spChg>
        <pc:spChg chg="add">
          <ac:chgData name="Jeff Baine" userId="0701f9d9-887e-4cf5-b992-488db2da41ca" providerId="ADAL" clId="{B23B90BA-41F8-4855-8EFD-8D6854024A9D}" dt="2021-10-01T22:21:14.575" v="637" actId="26606"/>
          <ac:spMkLst>
            <pc:docMk/>
            <pc:sldMk cId="3330142308" sldId="329"/>
            <ac:spMk id="30" creationId="{88302865-9184-47F8-9D42-09980A3E5D1C}"/>
          </ac:spMkLst>
        </pc:spChg>
        <pc:picChg chg="add del mod">
          <ac:chgData name="Jeff Baine" userId="0701f9d9-887e-4cf5-b992-488db2da41ca" providerId="ADAL" clId="{B23B90BA-41F8-4855-8EFD-8D6854024A9D}" dt="2021-10-01T21:44:50.706" v="42" actId="478"/>
          <ac:picMkLst>
            <pc:docMk/>
            <pc:sldMk cId="3330142308" sldId="329"/>
            <ac:picMk id="3" creationId="{553A0FDB-0A56-46B1-9999-56DA52BDF4AC}"/>
          </ac:picMkLst>
        </pc:picChg>
        <pc:picChg chg="del">
          <ac:chgData name="Jeff Baine" userId="0701f9d9-887e-4cf5-b992-488db2da41ca" providerId="ADAL" clId="{B23B90BA-41F8-4855-8EFD-8D6854024A9D}" dt="2021-10-01T21:43:00.701" v="24" actId="478"/>
          <ac:picMkLst>
            <pc:docMk/>
            <pc:sldMk cId="3330142308" sldId="329"/>
            <ac:picMk id="4" creationId="{00000000-0000-0000-0000-000000000000}"/>
          </ac:picMkLst>
        </pc:picChg>
        <pc:picChg chg="add mod">
          <ac:chgData name="Jeff Baine" userId="0701f9d9-887e-4cf5-b992-488db2da41ca" providerId="ADAL" clId="{B23B90BA-41F8-4855-8EFD-8D6854024A9D}" dt="2021-10-01T22:21:14.575" v="637" actId="26606"/>
          <ac:picMkLst>
            <pc:docMk/>
            <pc:sldMk cId="3330142308" sldId="329"/>
            <ac:picMk id="7" creationId="{A86B48F5-82C3-49FC-ABE1-0A8F0F384BB1}"/>
          </ac:picMkLst>
        </pc:picChg>
        <pc:picChg chg="add mod">
          <ac:chgData name="Jeff Baine" userId="0701f9d9-887e-4cf5-b992-488db2da41ca" providerId="ADAL" clId="{B23B90BA-41F8-4855-8EFD-8D6854024A9D}" dt="2021-10-01T22:22:34.989" v="651" actId="1076"/>
          <ac:picMkLst>
            <pc:docMk/>
            <pc:sldMk cId="3330142308" sldId="329"/>
            <ac:picMk id="8" creationId="{0844C4B4-9BAB-4BE3-9239-AFF152006539}"/>
          </ac:picMkLst>
        </pc:picChg>
        <pc:picChg chg="add mod ord">
          <ac:chgData name="Jeff Baine" userId="0701f9d9-887e-4cf5-b992-488db2da41ca" providerId="ADAL" clId="{B23B90BA-41F8-4855-8EFD-8D6854024A9D}" dt="2021-10-01T22:22:29.549" v="650" actId="1076"/>
          <ac:picMkLst>
            <pc:docMk/>
            <pc:sldMk cId="3330142308" sldId="329"/>
            <ac:picMk id="9" creationId="{BCA1090A-0F4D-4B2B-9BC3-3098237229B9}"/>
          </ac:picMkLst>
        </pc:picChg>
        <pc:picChg chg="add mod">
          <ac:chgData name="Jeff Baine" userId="0701f9d9-887e-4cf5-b992-488db2da41ca" providerId="ADAL" clId="{B23B90BA-41F8-4855-8EFD-8D6854024A9D}" dt="2021-10-01T22:22:24.749" v="649" actId="1076"/>
          <ac:picMkLst>
            <pc:docMk/>
            <pc:sldMk cId="3330142308" sldId="329"/>
            <ac:picMk id="19" creationId="{76F74860-AE6D-427F-AC4A-21ABD3E845EC}"/>
          </ac:picMkLst>
        </pc:picChg>
        <pc:cxnChg chg="add">
          <ac:chgData name="Jeff Baine" userId="0701f9d9-887e-4cf5-b992-488db2da41ca" providerId="ADAL" clId="{B23B90BA-41F8-4855-8EFD-8D6854024A9D}" dt="2021-10-01T22:21:14.575" v="637" actId="26606"/>
          <ac:cxnSpMkLst>
            <pc:docMk/>
            <pc:sldMk cId="3330142308" sldId="329"/>
            <ac:cxnSpMk id="18" creationId="{511BC4C5-EB16-4C0B-83E6-96A39848CF19}"/>
          </ac:cxnSpMkLst>
        </pc:cxnChg>
        <pc:cxnChg chg="add">
          <ac:chgData name="Jeff Baine" userId="0701f9d9-887e-4cf5-b992-488db2da41ca" providerId="ADAL" clId="{B23B90BA-41F8-4855-8EFD-8D6854024A9D}" dt="2021-10-01T22:21:14.575" v="637" actId="26606"/>
          <ac:cxnSpMkLst>
            <pc:docMk/>
            <pc:sldMk cId="3330142308" sldId="329"/>
            <ac:cxnSpMk id="24" creationId="{D6E0AD8B-255F-4090-B0E4-668B3F32FCDD}"/>
          </ac:cxnSpMkLst>
        </pc:cxnChg>
      </pc:sldChg>
      <pc:sldChg chg="del">
        <pc:chgData name="Jeff Baine" userId="0701f9d9-887e-4cf5-b992-488db2da41ca" providerId="ADAL" clId="{B23B90BA-41F8-4855-8EFD-8D6854024A9D}" dt="2021-10-01T22:39:27.366" v="879" actId="2696"/>
        <pc:sldMkLst>
          <pc:docMk/>
          <pc:sldMk cId="3843870784" sldId="330"/>
        </pc:sldMkLst>
      </pc:sldChg>
      <pc:sldChg chg="del">
        <pc:chgData name="Jeff Baine" userId="0701f9d9-887e-4cf5-b992-488db2da41ca" providerId="ADAL" clId="{B23B90BA-41F8-4855-8EFD-8D6854024A9D}" dt="2021-10-01T22:40:06.564" v="885" actId="2696"/>
        <pc:sldMkLst>
          <pc:docMk/>
          <pc:sldMk cId="3247604379" sldId="331"/>
        </pc:sldMkLst>
      </pc:sldChg>
      <pc:sldChg chg="del">
        <pc:chgData name="Jeff Baine" userId="0701f9d9-887e-4cf5-b992-488db2da41ca" providerId="ADAL" clId="{B23B90BA-41F8-4855-8EFD-8D6854024A9D}" dt="2021-10-01T22:40:13.738" v="886" actId="2696"/>
        <pc:sldMkLst>
          <pc:docMk/>
          <pc:sldMk cId="119469670" sldId="332"/>
        </pc:sldMkLst>
      </pc:sldChg>
      <pc:sldChg chg="del">
        <pc:chgData name="Jeff Baine" userId="0701f9d9-887e-4cf5-b992-488db2da41ca" providerId="ADAL" clId="{B23B90BA-41F8-4855-8EFD-8D6854024A9D}" dt="2021-10-01T22:40:15.255" v="887" actId="2696"/>
        <pc:sldMkLst>
          <pc:docMk/>
          <pc:sldMk cId="2192009282" sldId="336"/>
        </pc:sldMkLst>
      </pc:sldChg>
      <pc:sldChg chg="del">
        <pc:chgData name="Jeff Baine" userId="0701f9d9-887e-4cf5-b992-488db2da41ca" providerId="ADAL" clId="{B23B90BA-41F8-4855-8EFD-8D6854024A9D}" dt="2021-10-01T22:40:16.803" v="888" actId="2696"/>
        <pc:sldMkLst>
          <pc:docMk/>
          <pc:sldMk cId="2794124" sldId="337"/>
        </pc:sldMkLst>
      </pc:sldChg>
      <pc:sldChg chg="del">
        <pc:chgData name="Jeff Baine" userId="0701f9d9-887e-4cf5-b992-488db2da41ca" providerId="ADAL" clId="{B23B90BA-41F8-4855-8EFD-8D6854024A9D}" dt="2021-10-01T22:40:19.492" v="889" actId="2696"/>
        <pc:sldMkLst>
          <pc:docMk/>
          <pc:sldMk cId="3375215993" sldId="338"/>
        </pc:sldMkLst>
      </pc:sldChg>
      <pc:sldChg chg="addSp delSp modSp add ord">
        <pc:chgData name="Jeff Baine" userId="0701f9d9-887e-4cf5-b992-488db2da41ca" providerId="ADAL" clId="{B23B90BA-41F8-4855-8EFD-8D6854024A9D}" dt="2021-10-01T22:40:50.453" v="892" actId="26606"/>
        <pc:sldMkLst>
          <pc:docMk/>
          <pc:sldMk cId="1463121523" sldId="339"/>
        </pc:sldMkLst>
        <pc:spChg chg="del">
          <ac:chgData name="Jeff Baine" userId="0701f9d9-887e-4cf5-b992-488db2da41ca" providerId="ADAL" clId="{B23B90BA-41F8-4855-8EFD-8D6854024A9D}" dt="2021-10-01T21:44:11.208" v="33" actId="478"/>
          <ac:spMkLst>
            <pc:docMk/>
            <pc:sldMk cId="1463121523" sldId="339"/>
            <ac:spMk id="2" creationId="{0F5EE637-88DE-4CE3-89F7-CDAA2DB147DB}"/>
          </ac:spMkLst>
        </pc:spChg>
        <pc:spChg chg="add mod">
          <ac:chgData name="Jeff Baine" userId="0701f9d9-887e-4cf5-b992-488db2da41ca" providerId="ADAL" clId="{B23B90BA-41F8-4855-8EFD-8D6854024A9D}" dt="2021-10-01T22:40:50.453" v="892" actId="26606"/>
          <ac:spMkLst>
            <pc:docMk/>
            <pc:sldMk cId="1463121523" sldId="339"/>
            <ac:spMk id="6" creationId="{F154D39B-2E93-49F6-97C8-671B9287AE4B}"/>
          </ac:spMkLst>
        </pc:spChg>
        <pc:spChg chg="add del">
          <ac:chgData name="Jeff Baine" userId="0701f9d9-887e-4cf5-b992-488db2da41ca" providerId="ADAL" clId="{B23B90BA-41F8-4855-8EFD-8D6854024A9D}" dt="2021-10-01T22:40:50.450" v="891" actId="26606"/>
          <ac:spMkLst>
            <pc:docMk/>
            <pc:sldMk cId="1463121523" sldId="339"/>
            <ac:spMk id="11" creationId="{41497DE5-0939-4D1D-9350-0C5E1B209C68}"/>
          </ac:spMkLst>
        </pc:spChg>
        <pc:spChg chg="add del">
          <ac:chgData name="Jeff Baine" userId="0701f9d9-887e-4cf5-b992-488db2da41ca" providerId="ADAL" clId="{B23B90BA-41F8-4855-8EFD-8D6854024A9D}" dt="2021-10-01T22:40:50.450" v="891" actId="26606"/>
          <ac:spMkLst>
            <pc:docMk/>
            <pc:sldMk cId="1463121523" sldId="339"/>
            <ac:spMk id="13" creationId="{5CCC70ED-6C63-4537-B7EB-51990D6C0A6F}"/>
          </ac:spMkLst>
        </pc:spChg>
        <pc:spChg chg="add del">
          <ac:chgData name="Jeff Baine" userId="0701f9d9-887e-4cf5-b992-488db2da41ca" providerId="ADAL" clId="{B23B90BA-41F8-4855-8EFD-8D6854024A9D}" dt="2021-10-01T22:40:50.450" v="891" actId="26606"/>
          <ac:spMkLst>
            <pc:docMk/>
            <pc:sldMk cId="1463121523" sldId="339"/>
            <ac:spMk id="15" creationId="{B76E24C1-2968-40DC-A36E-F6B85F0F0752}"/>
          </ac:spMkLst>
        </pc:spChg>
        <pc:picChg chg="del mod">
          <ac:chgData name="Jeff Baine" userId="0701f9d9-887e-4cf5-b992-488db2da41ca" providerId="ADAL" clId="{B23B90BA-41F8-4855-8EFD-8D6854024A9D}" dt="2021-10-01T22:39:33.672" v="880" actId="478"/>
          <ac:picMkLst>
            <pc:docMk/>
            <pc:sldMk cId="1463121523" sldId="339"/>
            <ac:picMk id="3" creationId="{553A0FDB-0A56-46B1-9999-56DA52BDF4AC}"/>
          </ac:picMkLst>
        </pc:picChg>
        <pc:picChg chg="add mod">
          <ac:chgData name="Jeff Baine" userId="0701f9d9-887e-4cf5-b992-488db2da41ca" providerId="ADAL" clId="{B23B90BA-41F8-4855-8EFD-8D6854024A9D}" dt="2021-10-01T22:40:50.453" v="892" actId="26606"/>
          <ac:picMkLst>
            <pc:docMk/>
            <pc:sldMk cId="1463121523" sldId="339"/>
            <ac:picMk id="5" creationId="{E8DD5BE7-9275-4977-8275-2CCF73C32B81}"/>
          </ac:picMkLst>
        </pc:picChg>
      </pc:sldChg>
      <pc:sldChg chg="add del">
        <pc:chgData name="Jeff Baine" userId="0701f9d9-887e-4cf5-b992-488db2da41ca" providerId="ADAL" clId="{B23B90BA-41F8-4855-8EFD-8D6854024A9D}" dt="2021-10-01T22:34:35.606" v="878" actId="2696"/>
        <pc:sldMkLst>
          <pc:docMk/>
          <pc:sldMk cId="2547521122" sldId="340"/>
        </pc:sldMkLst>
      </pc:sldChg>
      <pc:sldChg chg="addSp delSp modSp add">
        <pc:chgData name="Jeff Baine" userId="0701f9d9-887e-4cf5-b992-488db2da41ca" providerId="ADAL" clId="{B23B90BA-41F8-4855-8EFD-8D6854024A9D}" dt="2021-10-01T21:59:40.157" v="282" actId="14100"/>
        <pc:sldMkLst>
          <pc:docMk/>
          <pc:sldMk cId="4293882988" sldId="341"/>
        </pc:sldMkLst>
        <pc:spChg chg="add mod">
          <ac:chgData name="Jeff Baine" userId="0701f9d9-887e-4cf5-b992-488db2da41ca" providerId="ADAL" clId="{B23B90BA-41F8-4855-8EFD-8D6854024A9D}" dt="2021-10-01T21:57:00.617" v="251" actId="20577"/>
          <ac:spMkLst>
            <pc:docMk/>
            <pc:sldMk cId="4293882988" sldId="341"/>
            <ac:spMk id="3" creationId="{4DACA4A2-0524-4DD0-9543-2E236E7999D2}"/>
          </ac:spMkLst>
        </pc:spChg>
        <pc:spChg chg="add mod">
          <ac:chgData name="Jeff Baine" userId="0701f9d9-887e-4cf5-b992-488db2da41ca" providerId="ADAL" clId="{B23B90BA-41F8-4855-8EFD-8D6854024A9D}" dt="2021-10-01T21:58:44.174" v="263" actId="14100"/>
          <ac:spMkLst>
            <pc:docMk/>
            <pc:sldMk cId="4293882988" sldId="341"/>
            <ac:spMk id="5" creationId="{5EA95C16-3EC8-4D1B-9C6F-13D88E735709}"/>
          </ac:spMkLst>
        </pc:spChg>
        <pc:spChg chg="add mod">
          <ac:chgData name="Jeff Baine" userId="0701f9d9-887e-4cf5-b992-488db2da41ca" providerId="ADAL" clId="{B23B90BA-41F8-4855-8EFD-8D6854024A9D}" dt="2021-10-01T21:59:40.157" v="282" actId="14100"/>
          <ac:spMkLst>
            <pc:docMk/>
            <pc:sldMk cId="4293882988" sldId="341"/>
            <ac:spMk id="6" creationId="{D9C7CCAE-B565-4A42-B8E4-3E91C2B19E39}"/>
          </ac:spMkLst>
        </pc:spChg>
        <pc:picChg chg="add del mod">
          <ac:chgData name="Jeff Baine" userId="0701f9d9-887e-4cf5-b992-488db2da41ca" providerId="ADAL" clId="{B23B90BA-41F8-4855-8EFD-8D6854024A9D}" dt="2021-10-01T21:56:44.339" v="241" actId="478"/>
          <ac:picMkLst>
            <pc:docMk/>
            <pc:sldMk cId="4293882988" sldId="341"/>
            <ac:picMk id="2" creationId="{6EA8BED9-A224-4877-9C57-2878401E451B}"/>
          </ac:picMkLst>
        </pc:picChg>
        <pc:picChg chg="add mod">
          <ac:chgData name="Jeff Baine" userId="0701f9d9-887e-4cf5-b992-488db2da41ca" providerId="ADAL" clId="{B23B90BA-41F8-4855-8EFD-8D6854024A9D}" dt="2021-10-01T21:59:19.879" v="275" actId="1076"/>
          <ac:picMkLst>
            <pc:docMk/>
            <pc:sldMk cId="4293882988" sldId="341"/>
            <ac:picMk id="4" creationId="{B03D4B30-02F0-46E9-9967-E8D4772A5DD7}"/>
          </ac:picMkLst>
        </pc:picChg>
      </pc:sldChg>
      <pc:sldChg chg="addSp delSp modSp add mod setBg">
        <pc:chgData name="Jeff Baine" userId="0701f9d9-887e-4cf5-b992-488db2da41ca" providerId="ADAL" clId="{B23B90BA-41F8-4855-8EFD-8D6854024A9D}" dt="2021-10-01T22:28:58.646" v="811" actId="20577"/>
        <pc:sldMkLst>
          <pc:docMk/>
          <pc:sldMk cId="3905229844" sldId="342"/>
        </pc:sldMkLst>
        <pc:spChg chg="mod">
          <ac:chgData name="Jeff Baine" userId="0701f9d9-887e-4cf5-b992-488db2da41ca" providerId="ADAL" clId="{B23B90BA-41F8-4855-8EFD-8D6854024A9D}" dt="2021-10-01T22:28:07.981" v="790" actId="1076"/>
          <ac:spMkLst>
            <pc:docMk/>
            <pc:sldMk cId="3905229844" sldId="342"/>
            <ac:spMk id="3" creationId="{4DACA4A2-0524-4DD0-9543-2E236E7999D2}"/>
          </ac:spMkLst>
        </pc:spChg>
        <pc:spChg chg="del">
          <ac:chgData name="Jeff Baine" userId="0701f9d9-887e-4cf5-b992-488db2da41ca" providerId="ADAL" clId="{B23B90BA-41F8-4855-8EFD-8D6854024A9D}" dt="2021-10-01T22:00:20.777" v="305" actId="478"/>
          <ac:spMkLst>
            <pc:docMk/>
            <pc:sldMk cId="3905229844" sldId="342"/>
            <ac:spMk id="5" creationId="{5EA95C16-3EC8-4D1B-9C6F-13D88E735709}"/>
          </ac:spMkLst>
        </pc:spChg>
        <pc:spChg chg="del">
          <ac:chgData name="Jeff Baine" userId="0701f9d9-887e-4cf5-b992-488db2da41ca" providerId="ADAL" clId="{B23B90BA-41F8-4855-8EFD-8D6854024A9D}" dt="2021-10-01T22:00:19.887" v="304" actId="478"/>
          <ac:spMkLst>
            <pc:docMk/>
            <pc:sldMk cId="3905229844" sldId="342"/>
            <ac:spMk id="6" creationId="{D9C7CCAE-B565-4A42-B8E4-3E91C2B19E39}"/>
          </ac:spMkLst>
        </pc:spChg>
        <pc:spChg chg="add mod">
          <ac:chgData name="Jeff Baine" userId="0701f9d9-887e-4cf5-b992-488db2da41ca" providerId="ADAL" clId="{B23B90BA-41F8-4855-8EFD-8D6854024A9D}" dt="2021-10-01T22:28:58.646" v="811" actId="20577"/>
          <ac:spMkLst>
            <pc:docMk/>
            <pc:sldMk cId="3905229844" sldId="342"/>
            <ac:spMk id="8" creationId="{FA374FC9-9B46-4385-AE6F-6153E7C4359D}"/>
          </ac:spMkLst>
        </pc:spChg>
        <pc:spChg chg="add">
          <ac:chgData name="Jeff Baine" userId="0701f9d9-887e-4cf5-b992-488db2da41ca" providerId="ADAL" clId="{B23B90BA-41F8-4855-8EFD-8D6854024A9D}" dt="2021-10-01T22:13:29.949" v="454" actId="26606"/>
          <ac:spMkLst>
            <pc:docMk/>
            <pc:sldMk cId="3905229844" sldId="342"/>
            <ac:spMk id="13" creationId="{7D379150-F6B4-45C8-BE10-6B278AD400EB}"/>
          </ac:spMkLst>
        </pc:spChg>
        <pc:spChg chg="add">
          <ac:chgData name="Jeff Baine" userId="0701f9d9-887e-4cf5-b992-488db2da41ca" providerId="ADAL" clId="{B23B90BA-41F8-4855-8EFD-8D6854024A9D}" dt="2021-10-01T22:13:29.949" v="454" actId="26606"/>
          <ac:spMkLst>
            <pc:docMk/>
            <pc:sldMk cId="3905229844" sldId="342"/>
            <ac:spMk id="15" creationId="{5FFCF544-A370-4A5D-A95F-CA6E0E7191E6}"/>
          </ac:spMkLst>
        </pc:spChg>
        <pc:spChg chg="add">
          <ac:chgData name="Jeff Baine" userId="0701f9d9-887e-4cf5-b992-488db2da41ca" providerId="ADAL" clId="{B23B90BA-41F8-4855-8EFD-8D6854024A9D}" dt="2021-10-01T22:13:29.949" v="454" actId="26606"/>
          <ac:spMkLst>
            <pc:docMk/>
            <pc:sldMk cId="3905229844" sldId="342"/>
            <ac:spMk id="19" creationId="{44CC594A-A820-450F-B363-C19201FCFEC6}"/>
          </ac:spMkLst>
        </pc:spChg>
        <pc:spChg chg="add">
          <ac:chgData name="Jeff Baine" userId="0701f9d9-887e-4cf5-b992-488db2da41ca" providerId="ADAL" clId="{B23B90BA-41F8-4855-8EFD-8D6854024A9D}" dt="2021-10-01T22:13:29.949" v="454" actId="26606"/>
          <ac:spMkLst>
            <pc:docMk/>
            <pc:sldMk cId="3905229844" sldId="342"/>
            <ac:spMk id="21" creationId="{59FAB3DA-E9ED-4574-ABCC-378BC0FF1BBC}"/>
          </ac:spMkLst>
        </pc:spChg>
        <pc:spChg chg="add">
          <ac:chgData name="Jeff Baine" userId="0701f9d9-887e-4cf5-b992-488db2da41ca" providerId="ADAL" clId="{B23B90BA-41F8-4855-8EFD-8D6854024A9D}" dt="2021-10-01T22:13:29.949" v="454" actId="26606"/>
          <ac:spMkLst>
            <pc:docMk/>
            <pc:sldMk cId="3905229844" sldId="342"/>
            <ac:spMk id="23" creationId="{53B8D6B0-55D6-48DC-86D8-FD95D5F118AB}"/>
          </ac:spMkLst>
        </pc:spChg>
        <pc:picChg chg="del">
          <ac:chgData name="Jeff Baine" userId="0701f9d9-887e-4cf5-b992-488db2da41ca" providerId="ADAL" clId="{B23B90BA-41F8-4855-8EFD-8D6854024A9D}" dt="2021-10-01T22:00:17.432" v="303" actId="478"/>
          <ac:picMkLst>
            <pc:docMk/>
            <pc:sldMk cId="3905229844" sldId="342"/>
            <ac:picMk id="4" creationId="{B03D4B30-02F0-46E9-9967-E8D4772A5DD7}"/>
          </ac:picMkLst>
        </pc:picChg>
        <pc:picChg chg="add mod ord">
          <ac:chgData name="Jeff Baine" userId="0701f9d9-887e-4cf5-b992-488db2da41ca" providerId="ADAL" clId="{B23B90BA-41F8-4855-8EFD-8D6854024A9D}" dt="2021-10-01T22:13:42.305" v="456" actId="14100"/>
          <ac:picMkLst>
            <pc:docMk/>
            <pc:sldMk cId="3905229844" sldId="342"/>
            <ac:picMk id="7" creationId="{93372293-A0FA-4458-BD97-CBACB4EB0F80}"/>
          </ac:picMkLst>
        </pc:picChg>
        <pc:cxnChg chg="add">
          <ac:chgData name="Jeff Baine" userId="0701f9d9-887e-4cf5-b992-488db2da41ca" providerId="ADAL" clId="{B23B90BA-41F8-4855-8EFD-8D6854024A9D}" dt="2021-10-01T22:13:29.949" v="454" actId="26606"/>
          <ac:cxnSpMkLst>
            <pc:docMk/>
            <pc:sldMk cId="3905229844" sldId="342"/>
            <ac:cxnSpMk id="17" creationId="{6EEB3B97-A638-498B-8083-54191CE71E01}"/>
          </ac:cxnSpMkLst>
        </pc:cxnChg>
      </pc:sldChg>
      <pc:sldChg chg="add del">
        <pc:chgData name="Jeff Baine" userId="0701f9d9-887e-4cf5-b992-488db2da41ca" providerId="ADAL" clId="{B23B90BA-41F8-4855-8EFD-8D6854024A9D}" dt="2021-10-01T21:44:55.365" v="43" actId="2696"/>
        <pc:sldMkLst>
          <pc:docMk/>
          <pc:sldMk cId="4052798339" sldId="342"/>
        </pc:sldMkLst>
      </pc:sldChg>
      <pc:sldChg chg="addSp delSp modSp add">
        <pc:chgData name="Jeff Baine" userId="0701f9d9-887e-4cf5-b992-488db2da41ca" providerId="ADAL" clId="{B23B90BA-41F8-4855-8EFD-8D6854024A9D}" dt="2021-10-01T22:32:28.667" v="877" actId="20577"/>
        <pc:sldMkLst>
          <pc:docMk/>
          <pc:sldMk cId="2814088141" sldId="343"/>
        </pc:sldMkLst>
        <pc:spChg chg="mod">
          <ac:chgData name="Jeff Baine" userId="0701f9d9-887e-4cf5-b992-488db2da41ca" providerId="ADAL" clId="{B23B90BA-41F8-4855-8EFD-8D6854024A9D}" dt="2021-10-01T22:29:26.222" v="817" actId="20577"/>
          <ac:spMkLst>
            <pc:docMk/>
            <pc:sldMk cId="2814088141" sldId="343"/>
            <ac:spMk id="3" creationId="{4DACA4A2-0524-4DD0-9543-2E236E7999D2}"/>
          </ac:spMkLst>
        </pc:spChg>
        <pc:spChg chg="mod">
          <ac:chgData name="Jeff Baine" userId="0701f9d9-887e-4cf5-b992-488db2da41ca" providerId="ADAL" clId="{B23B90BA-41F8-4855-8EFD-8D6854024A9D}" dt="2021-10-01T22:32:28.667" v="877" actId="20577"/>
          <ac:spMkLst>
            <pc:docMk/>
            <pc:sldMk cId="2814088141" sldId="343"/>
            <ac:spMk id="8" creationId="{FA374FC9-9B46-4385-AE6F-6153E7C4359D}"/>
          </ac:spMkLst>
        </pc:spChg>
        <pc:picChg chg="add mod">
          <ac:chgData name="Jeff Baine" userId="0701f9d9-887e-4cf5-b992-488db2da41ca" providerId="ADAL" clId="{B23B90BA-41F8-4855-8EFD-8D6854024A9D}" dt="2021-10-01T22:30:50.236" v="823" actId="1076"/>
          <ac:picMkLst>
            <pc:docMk/>
            <pc:sldMk cId="2814088141" sldId="343"/>
            <ac:picMk id="4" creationId="{39E2A0CC-49C6-45CD-90CB-EA7C05459265}"/>
          </ac:picMkLst>
        </pc:picChg>
        <pc:picChg chg="del">
          <ac:chgData name="Jeff Baine" userId="0701f9d9-887e-4cf5-b992-488db2da41ca" providerId="ADAL" clId="{B23B90BA-41F8-4855-8EFD-8D6854024A9D}" dt="2021-10-01T22:30:43.005" v="818" actId="478"/>
          <ac:picMkLst>
            <pc:docMk/>
            <pc:sldMk cId="2814088141" sldId="343"/>
            <ac:picMk id="7" creationId="{93372293-A0FA-4458-BD97-CBACB4EB0F80}"/>
          </ac:picMkLst>
        </pc:picChg>
      </pc:sldChg>
    </pc:docChg>
  </pc:docChgLst>
  <pc:docChgLst>
    <pc:chgData name="Willie Painter" userId="S::williep@lcpud.org::631e1615-35f9-4a76-9cca-32fa97148ff0" providerId="AD" clId="Web-{9903815C-181D-4B4F-9411-4CD3F2DD7D35}"/>
    <pc:docChg chg="modSld">
      <pc:chgData name="Willie Painter" userId="S::williep@lcpud.org::631e1615-35f9-4a76-9cca-32fa97148ff0" providerId="AD" clId="Web-{9903815C-181D-4B4F-9411-4CD3F2DD7D35}" dt="2021-10-01T22:45:26.316" v="22" actId="20577"/>
      <pc:docMkLst>
        <pc:docMk/>
      </pc:docMkLst>
      <pc:sldChg chg="modSp">
        <pc:chgData name="Willie Painter" userId="S::williep@lcpud.org::631e1615-35f9-4a76-9cca-32fa97148ff0" providerId="AD" clId="Web-{9903815C-181D-4B4F-9411-4CD3F2DD7D35}" dt="2021-10-01T22:44:44.707" v="10" actId="20577"/>
        <pc:sldMkLst>
          <pc:docMk/>
          <pc:sldMk cId="3905229844" sldId="342"/>
        </pc:sldMkLst>
        <pc:spChg chg="mod">
          <ac:chgData name="Willie Painter" userId="S::williep@lcpud.org::631e1615-35f9-4a76-9cca-32fa97148ff0" providerId="AD" clId="Web-{9903815C-181D-4B4F-9411-4CD3F2DD7D35}" dt="2021-10-01T22:44:44.707" v="10" actId="20577"/>
          <ac:spMkLst>
            <pc:docMk/>
            <pc:sldMk cId="3905229844" sldId="342"/>
            <ac:spMk id="8" creationId="{FA374FC9-9B46-4385-AE6F-6153E7C4359D}"/>
          </ac:spMkLst>
        </pc:spChg>
      </pc:sldChg>
      <pc:sldChg chg="modSp">
        <pc:chgData name="Willie Painter" userId="S::williep@lcpud.org::631e1615-35f9-4a76-9cca-32fa97148ff0" providerId="AD" clId="Web-{9903815C-181D-4B4F-9411-4CD3F2DD7D35}" dt="2021-10-01T22:45:26.316" v="22" actId="20577"/>
        <pc:sldMkLst>
          <pc:docMk/>
          <pc:sldMk cId="2814088141" sldId="343"/>
        </pc:sldMkLst>
        <pc:spChg chg="mod">
          <ac:chgData name="Willie Painter" userId="S::williep@lcpud.org::631e1615-35f9-4a76-9cca-32fa97148ff0" providerId="AD" clId="Web-{9903815C-181D-4B4F-9411-4CD3F2DD7D35}" dt="2021-10-01T22:45:26.316" v="22" actId="20577"/>
          <ac:spMkLst>
            <pc:docMk/>
            <pc:sldMk cId="2814088141" sldId="343"/>
            <ac:spMk id="8" creationId="{FA374FC9-9B46-4385-AE6F-6153E7C4359D}"/>
          </ac:spMkLst>
        </pc:spChg>
      </pc:sldChg>
    </pc:docChg>
  </pc:docChgLst>
  <pc:docChgLst>
    <pc:chgData name="Jeff Baine" userId="0701f9d9-887e-4cf5-b992-488db2da41ca" providerId="ADAL" clId="{BFE1F9EF-577F-4951-B1E0-00043F150B75}"/>
    <pc:docChg chg="modSld">
      <pc:chgData name="Jeff Baine" userId="0701f9d9-887e-4cf5-b992-488db2da41ca" providerId="ADAL" clId="{BFE1F9EF-577F-4951-B1E0-00043F150B75}" dt="2021-10-01T22:42:17.777" v="1" actId="1076"/>
      <pc:docMkLst>
        <pc:docMk/>
      </pc:docMkLst>
      <pc:sldChg chg="modSp">
        <pc:chgData name="Jeff Baine" userId="0701f9d9-887e-4cf5-b992-488db2da41ca" providerId="ADAL" clId="{BFE1F9EF-577F-4951-B1E0-00043F150B75}" dt="2021-10-01T22:42:17.777" v="1" actId="1076"/>
        <pc:sldMkLst>
          <pc:docMk/>
          <pc:sldMk cId="3330142308" sldId="329"/>
        </pc:sldMkLst>
        <pc:spChg chg="mod">
          <ac:chgData name="Jeff Baine" userId="0701f9d9-887e-4cf5-b992-488db2da41ca" providerId="ADAL" clId="{BFE1F9EF-577F-4951-B1E0-00043F150B75}" dt="2021-10-01T22:42:17.777" v="1" actId="1076"/>
          <ac:spMkLst>
            <pc:docMk/>
            <pc:sldMk cId="3330142308" sldId="329"/>
            <ac:spMk id="5" creationId="{8E2BBC4A-D1CE-4879-A762-D3B041771BE3}"/>
          </ac:spMkLst>
        </pc:spChg>
        <pc:picChg chg="mod">
          <ac:chgData name="Jeff Baine" userId="0701f9d9-887e-4cf5-b992-488db2da41ca" providerId="ADAL" clId="{BFE1F9EF-577F-4951-B1E0-00043F150B75}" dt="2021-10-01T22:42:11.338" v="0" actId="1076"/>
          <ac:picMkLst>
            <pc:docMk/>
            <pc:sldMk cId="3330142308" sldId="329"/>
            <ac:picMk id="8" creationId="{0844C4B4-9BAB-4BE3-9239-AFF152006539}"/>
          </ac:picMkLst>
        </pc:picChg>
      </pc:sldChg>
    </pc:docChg>
  </pc:docChgLst>
  <pc:docChgLst>
    <pc:chgData name="Jeff Baine" userId="S::jeff@lcpud.org::0701f9d9-887e-4cf5-b992-488db2da41ca" providerId="AD" clId="Web-{2A144EE1-83C1-4F3D-B401-B15A0BA1E916}"/>
    <pc:docChg chg="modSld">
      <pc:chgData name="Jeff Baine" userId="S::jeff@lcpud.org::0701f9d9-887e-4cf5-b992-488db2da41ca" providerId="AD" clId="Web-{2A144EE1-83C1-4F3D-B401-B15A0BA1E916}" dt="2021-10-05T17:46:23.341" v="32" actId="1076"/>
      <pc:docMkLst>
        <pc:docMk/>
      </pc:docMkLst>
      <pc:sldChg chg="addSp delSp modSp">
        <pc:chgData name="Jeff Baine" userId="S::jeff@lcpud.org::0701f9d9-887e-4cf5-b992-488db2da41ca" providerId="AD" clId="Web-{2A144EE1-83C1-4F3D-B401-B15A0BA1E916}" dt="2021-10-05T17:46:23.341" v="32" actId="1076"/>
        <pc:sldMkLst>
          <pc:docMk/>
          <pc:sldMk cId="1463121523" sldId="339"/>
        </pc:sldMkLst>
        <pc:spChg chg="add mod">
          <ac:chgData name="Jeff Baine" userId="S::jeff@lcpud.org::0701f9d9-887e-4cf5-b992-488db2da41ca" providerId="AD" clId="Web-{2A144EE1-83C1-4F3D-B401-B15A0BA1E916}" dt="2021-10-05T17:46:23.341" v="32" actId="1076"/>
          <ac:spMkLst>
            <pc:docMk/>
            <pc:sldMk cId="1463121523" sldId="339"/>
            <ac:spMk id="2" creationId="{D17C4C78-2BCA-4629-BEB6-7290F50D5B82}"/>
          </ac:spMkLst>
        </pc:spChg>
        <pc:spChg chg="del">
          <ac:chgData name="Jeff Baine" userId="S::jeff@lcpud.org::0701f9d9-887e-4cf5-b992-488db2da41ca" providerId="AD" clId="Web-{2A144EE1-83C1-4F3D-B401-B15A0BA1E916}" dt="2021-10-05T17:43:41.482" v="0"/>
          <ac:spMkLst>
            <pc:docMk/>
            <pc:sldMk cId="1463121523" sldId="339"/>
            <ac:spMk id="6" creationId="{F154D39B-2E93-49F6-97C8-671B9287AE4B}"/>
          </ac:spMkLst>
        </pc:spChg>
        <pc:picChg chg="del">
          <ac:chgData name="Jeff Baine" userId="S::jeff@lcpud.org::0701f9d9-887e-4cf5-b992-488db2da41ca" providerId="AD" clId="Web-{2A144EE1-83C1-4F3D-B401-B15A0BA1E916}" dt="2021-10-05T17:43:41.482" v="0"/>
          <ac:picMkLst>
            <pc:docMk/>
            <pc:sldMk cId="1463121523" sldId="339"/>
            <ac:picMk id="5" creationId="{E8DD5BE7-9275-4977-8275-2CCF73C32B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A6E6-663D-4FD6-9CE9-C65A627D952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071A-6511-4E77-B850-DCA27547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19"/>
            <a:ext cx="7382098" cy="132686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75E97503-337C-4FF9-B61C-9698F26C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98" y="4455619"/>
            <a:ext cx="2529185" cy="148478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C6EE78CC-E781-4BED-B222-EF82961C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486DE-4E8A-472E-8776-D08CCECB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B9C21A-D17A-4264-AC5F-2B49A0CB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8CEC6-8409-4B97-9C2C-58306724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4B6FE5-EE55-4242-AC6A-A216EB3F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A05B938-9763-437C-BA40-3000AD1060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6963" y="1846263"/>
            <a:ext cx="4999037" cy="4310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DA7A7CD-4F5D-44A6-9C43-484F2B82C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5700" y="1846263"/>
            <a:ext cx="4999038" cy="4310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B33C2ACF-354C-4A31-B2A4-5420251C1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486DE-4E8A-472E-8776-D08CCECB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B9C21A-D17A-4264-AC5F-2B49A0CB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8CEC6-8409-4B97-9C2C-58306724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4B6FE5-EE55-4242-AC6A-A216EB3F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A05B938-9763-437C-BA40-3000AD1060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6963" y="1846263"/>
            <a:ext cx="4999037" cy="4310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4DC694F6-0FF8-4B91-AE6A-5215E56F1BE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35700" y="1846263"/>
            <a:ext cx="4859338" cy="4310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88CE48D-9B64-4FE0-B3C7-72D785374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486DE-4E8A-472E-8776-D08CCECB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B9C21A-D17A-4264-AC5F-2B49A0CB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8CEC6-8409-4B97-9C2C-58306724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4B6FE5-EE55-4242-AC6A-A216EB3F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A05B938-9763-437C-BA40-3000AD1060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6963" y="1846263"/>
            <a:ext cx="4999037" cy="4310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xmlns="" id="{46050018-AD51-4934-9F03-5ECE275008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0775" y="1846263"/>
            <a:ext cx="5011738" cy="4310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8F64C2F-D5C6-4772-897D-14E2A43AD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E86C7-9395-4BBF-BD1A-7AE29B0E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D12BC6-7879-463C-AEC9-E4BCE5D0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AA001F-F172-4329-A2DF-CDF23015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13369A-E987-4FE9-976F-648316A2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xmlns="" id="{F5E88100-DF81-4D92-9E3B-909581861EA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96963" y="1736726"/>
            <a:ext cx="10058400" cy="3575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CFCDDF7-B253-4561-A292-8432A5314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6B447-BD4C-40C3-8DB2-F9F2F3897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241" y="286603"/>
            <a:ext cx="10054242" cy="1450757"/>
          </a:xfrm>
        </p:spPr>
        <p:txBody>
          <a:bodyPr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9201F4-ADA5-4898-B0D5-C5271574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329323-B3F7-4D73-826E-A8E6024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304BB6-59C3-47FA-A4D4-08A8E410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D4B4E97-0174-46E1-89B8-9A24E77E724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48846" y="2325689"/>
            <a:ext cx="4663666" cy="24030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(800)562-5612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www.lcpud.org</a:t>
            </a:r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E94F9716-6E2D-4E9C-ADB6-F8205CE5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25" y="5408023"/>
            <a:ext cx="1572198" cy="922973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xmlns="" id="{6683F0CD-DB64-4F4A-9928-C621554AC6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54440" y="2796750"/>
            <a:ext cx="332999" cy="332999"/>
          </a:xfrm>
          <a:prstGeom prst="rect">
            <a:avLst/>
          </a:prstGeom>
        </p:spPr>
      </p:pic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xmlns="" id="{A10CA77B-163F-4044-8169-BD33BCA4FA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34043" y="3246437"/>
            <a:ext cx="365125" cy="365125"/>
          </a:xfrm>
          <a:prstGeom prst="rect">
            <a:avLst/>
          </a:prstGeom>
        </p:spPr>
      </p:pic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xmlns="" id="{0D7B3B8E-1599-4AB4-82A7-B30E102548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38641" y="3715873"/>
            <a:ext cx="348798" cy="348798"/>
          </a:xfrm>
          <a:prstGeom prst="rect">
            <a:avLst/>
          </a:prstGeom>
        </p:spPr>
      </p:pic>
      <p:pic>
        <p:nvPicPr>
          <p:cNvPr id="19" name="Graphic 18" descr="Target Audience">
            <a:extLst>
              <a:ext uri="{FF2B5EF4-FFF2-40B4-BE49-F238E27FC236}">
                <a16:creationId xmlns:a16="http://schemas.microsoft.com/office/drawing/2014/main" xmlns="" id="{88F42C15-7E53-4312-AAE6-9D634D4750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22314" y="2325688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1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3" cy="3529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9B788C2A-EA2A-47A7-B4E0-1BD67E0B8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4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70" y="758952"/>
            <a:ext cx="7411709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970" y="4453137"/>
            <a:ext cx="7411709" cy="164591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50B54D20-A30A-4404-95B6-98BFB5773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8" y="2542032"/>
            <a:ext cx="2529185" cy="14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0BE9897E-B9CE-4741-9194-91E436CD2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3"/>
            <a:ext cx="4937760" cy="3378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C0E64C0D-B125-42E0-BCD3-6E78FBDBA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7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EA2758A4-9B88-4AC1-A653-37D85E8F9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28" y="4990011"/>
            <a:ext cx="2150266" cy="12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6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7CE7175-29A2-421E-93E7-90C606BF4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589D7-D73B-4A4D-BF97-FAA0B18E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100BC-CB42-46D6-BD5B-D9D4114E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EE6ACF-20B6-45E5-9D3F-C65BB660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B75F23-DD43-4A50-980B-5A13BCDF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xmlns="" id="{4B3B824A-B6CB-4710-9FCA-EF6DA38E36D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96963" y="1736726"/>
            <a:ext cx="10058400" cy="35580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1DDDA8-1C6A-4F53-B3F2-0A4E4B63C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829115"/>
            <a:ext cx="823476" cy="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DC1E36-EA1D-47AA-A49C-B01C048ED3BD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80F7A3-C2DB-4190-BED4-F09B88300B9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3" r:id="rId10"/>
    <p:sldLayoutId id="2147483674" r:id="rId11"/>
    <p:sldLayoutId id="2147483675" r:id="rId12"/>
    <p:sldLayoutId id="2147483671" r:id="rId13"/>
    <p:sldLayoutId id="2147483669" r:id="rId14"/>
    <p:sldLayoutId id="2147483672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q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6CD800-C8BF-41B5-983A-3B3D95F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36A27B-61AE-4AA1-8BD6-7310E072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11BC4C5-EB16-4C0B-83E6-96A39848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EB56A1A-8685-45C8-A64C-D5045ACB4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EE637-88DE-4CE3-89F7-CDAA2DB14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9077" y="634946"/>
            <a:ext cx="5270665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smtClean="0"/>
              <a:t>Mapping the Broadband Problem in Lewis County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2BBC4A-D1CE-4879-A762-D3B041771BE3}"/>
              </a:ext>
            </a:extLst>
          </p:cNvPr>
          <p:cNvSpPr txBox="1"/>
          <p:nvPr/>
        </p:nvSpPr>
        <p:spPr>
          <a:xfrm>
            <a:off x="8053934" y="2527491"/>
            <a:ext cx="401508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Approach to Planning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Was Great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Plan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Partnerships and Collaborations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Lessons Learned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6391835" y="2085703"/>
            <a:ext cx="47686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2922230"/>
            <a:ext cx="396240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6CD800-C8BF-41B5-983A-3B3D95F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36A27B-61AE-4AA1-8BD6-7310E072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11BC4C5-EB16-4C0B-83E6-96A39848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EB56A1A-8685-45C8-A64C-D5045ACB4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EE637-88DE-4CE3-89F7-CDAA2DB14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43" y="676351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/>
              <a:t>Life Was Great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2BBC4A-D1CE-4879-A762-D3B041771BE3}"/>
              </a:ext>
            </a:extLst>
          </p:cNvPr>
          <p:cNvSpPr txBox="1"/>
          <p:nvPr/>
        </p:nvSpPr>
        <p:spPr>
          <a:xfrm>
            <a:off x="4259290" y="98564"/>
            <a:ext cx="7389341" cy="61371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reach between offices</a:t>
            </a:r>
          </a:p>
          <a:p>
            <a:pPr defTabSz="914400"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Lease excess capacity 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88 Miles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Installed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400K in annual revenue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Minimal Overhead or Involvement by Staff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Added Telecommunication \ Broadband to our Strategic Plan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“What is our Goal for Telecommunications \ Broadband for Lewis County?” 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Realized we didn’t have the answer….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6"/>
          <p:cNvCxnSpPr/>
          <p:nvPr/>
        </p:nvCxnSpPr>
        <p:spPr>
          <a:xfrm flipV="1">
            <a:off x="222749" y="2149906"/>
            <a:ext cx="3813792" cy="8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9" y="2399610"/>
            <a:ext cx="3699512" cy="24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2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5EE637-88DE-4CE3-89F7-CDAA2DB14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9" y="568641"/>
            <a:ext cx="12023558" cy="595313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Timeline</a:t>
            </a:r>
            <a:endParaRPr lang="en-US" sz="3800" dirty="0"/>
          </a:p>
        </p:txBody>
      </p:sp>
      <p:sp>
        <p:nvSpPr>
          <p:cNvPr id="3" name="Rectangle 2"/>
          <p:cNvSpPr/>
          <p:nvPr/>
        </p:nvSpPr>
        <p:spPr>
          <a:xfrm>
            <a:off x="2658180" y="7125557"/>
            <a:ext cx="356576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b="1" dirty="0">
                <a:solidFill>
                  <a:prstClr val="black"/>
                </a:solidFill>
                <a:ea typeface="Times New Roman" panose="02020603050405020304" pitchFamily="18" charset="0"/>
              </a:rPr>
              <a:t>Technical Services (Hardware)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Kick-Off: 3/12/21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Technical Configuration: 3/12/21 – 4/29/21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Training: 4/23/21 – 4/29/21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Live: 5/10/21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b="1" dirty="0">
                <a:solidFill>
                  <a:prstClr val="black"/>
                </a:solidFill>
                <a:ea typeface="Times New Roman" panose="02020603050405020304" pitchFamily="18" charset="0"/>
              </a:rPr>
              <a:t>Accounting (ABS)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Kick-Off: 3/1/21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Analysis &amp; Configuration: 3/29/21 – 10/29/21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Training: 4/19/21 – 12/10/21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Testing: 5/10/21 – 12/10/21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Live: 12/13/21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b="1" dirty="0">
                <a:solidFill>
                  <a:prstClr val="black"/>
                </a:solidFill>
                <a:ea typeface="Times New Roman" panose="02020603050405020304" pitchFamily="18" charset="0"/>
              </a:rPr>
              <a:t>Mapping (</a:t>
            </a:r>
            <a:r>
              <a:rPr lang="en-US" sz="1100" b="1" dirty="0" err="1">
                <a:solidFill>
                  <a:prstClr val="black"/>
                </a:solidFill>
                <a:ea typeface="Times New Roman" panose="02020603050405020304" pitchFamily="18" charset="0"/>
              </a:rPr>
              <a:t>MapWise</a:t>
            </a:r>
            <a:r>
              <a:rPr lang="en-US" sz="1100" b="1" dirty="0">
                <a:solidFill>
                  <a:prstClr val="black"/>
                </a:solidFill>
                <a:ea typeface="Times New Roman" panose="02020603050405020304" pitchFamily="18" charset="0"/>
              </a:rPr>
              <a:t>)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Kick-Off: 5/3/21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Analysis &amp; Configuration: 5/3/21 – 12/13/21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Training: 11/23/21 – 12/16/21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Testing: 12/13/21 – 2/25/22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Live: 2/7/22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b="1" dirty="0">
                <a:solidFill>
                  <a:prstClr val="black"/>
                </a:solidFill>
                <a:ea typeface="Times New Roman" panose="02020603050405020304" pitchFamily="18" charset="0"/>
              </a:rPr>
              <a:t>Customer Care (CC&amp;B)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Kick-Off: </a:t>
            </a:r>
            <a:r>
              <a:rPr lang="en-US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10/4/21</a:t>
            </a:r>
            <a:endParaRPr lang="en-US" sz="11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Analysis &amp; Configuration: </a:t>
            </a:r>
            <a:r>
              <a:rPr lang="en-US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10/4/21 – 4/11/22</a:t>
            </a:r>
            <a:endParaRPr lang="en-US" sz="11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Training: </a:t>
            </a:r>
            <a:r>
              <a:rPr lang="en-US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1/10/22 – 3/25/22</a:t>
            </a:r>
            <a:endParaRPr lang="en-US" sz="11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Testing: </a:t>
            </a:r>
            <a:r>
              <a:rPr lang="en-US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2/1/22 – 3/25/22</a:t>
            </a:r>
            <a:endParaRPr lang="en-US" sz="11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Live: </a:t>
            </a:r>
            <a:r>
              <a:rPr lang="en-US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4/11/22</a:t>
            </a:r>
            <a:endParaRPr lang="en-US" sz="11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b="1" dirty="0">
                <a:solidFill>
                  <a:prstClr val="black"/>
                </a:solidFill>
                <a:ea typeface="Times New Roman" panose="02020603050405020304" pitchFamily="18" charset="0"/>
              </a:rPr>
              <a:t>Outage Management (OMS)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Kick-Off: 11/1/21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Analysis &amp; Configuration: 11/22/21 – 5/20/22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Training: 3/7/22 – 4/8/22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Testing: 4/4/22 – 6/24/22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prstClr val="black"/>
                </a:solidFill>
                <a:ea typeface="Times New Roman" panose="02020603050405020304" pitchFamily="18" charset="0"/>
              </a:rPr>
              <a:t>Live: 5/16/22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6E9AD5-350E-4FC7-BC29-0A27A19D53AF}"/>
              </a:ext>
            </a:extLst>
          </p:cNvPr>
          <p:cNvSpPr>
            <a:spLocks noGrp="1"/>
          </p:cNvSpPr>
          <p:nvPr/>
        </p:nvSpPr>
        <p:spPr>
          <a:xfrm>
            <a:off x="1862445" y="938597"/>
            <a:ext cx="9144000" cy="685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420765" y="3890008"/>
            <a:ext cx="1230862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Business As Usual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4" name="Text Placeholder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29E957-81A4-4B9B-A5E5-A4579BAB6DD1}"/>
              </a:ext>
            </a:extLst>
          </p:cNvPr>
          <p:cNvSpPr>
            <a:spLocks noGrp="1"/>
          </p:cNvSpPr>
          <p:nvPr/>
        </p:nvSpPr>
        <p:spPr>
          <a:xfrm>
            <a:off x="4479690" y="5445211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 Placeholder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2DC268D-208E-4A27-BD7E-429919C88688}"/>
              </a:ext>
            </a:extLst>
          </p:cNvPr>
          <p:cNvSpPr>
            <a:spLocks noGrp="1"/>
          </p:cNvSpPr>
          <p:nvPr/>
        </p:nvSpPr>
        <p:spPr>
          <a:xfrm>
            <a:off x="7708757" y="5414314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2021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6847" y="5174056"/>
            <a:ext cx="10154199" cy="205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4709472" y="5090730"/>
            <a:ext cx="202704" cy="207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lowchart: Connector 57"/>
          <p:cNvSpPr/>
          <p:nvPr/>
        </p:nvSpPr>
        <p:spPr>
          <a:xfrm>
            <a:off x="7912623" y="5108721"/>
            <a:ext cx="202704" cy="207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1651627" y="5108721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Flowchart: Connector 60"/>
          <p:cNvSpPr/>
          <p:nvPr/>
        </p:nvSpPr>
        <p:spPr>
          <a:xfrm>
            <a:off x="3170539" y="5118737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Flowchart: Connector 61"/>
          <p:cNvSpPr/>
          <p:nvPr/>
        </p:nvSpPr>
        <p:spPr>
          <a:xfrm>
            <a:off x="3937912" y="5118737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Flowchart: Connector 62"/>
          <p:cNvSpPr/>
          <p:nvPr/>
        </p:nvSpPr>
        <p:spPr>
          <a:xfrm>
            <a:off x="5566463" y="5112107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6390145" y="5125664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lowchart: Connector 65"/>
          <p:cNvSpPr/>
          <p:nvPr/>
        </p:nvSpPr>
        <p:spPr>
          <a:xfrm>
            <a:off x="8804494" y="5125366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Flowchart: Connector 66"/>
          <p:cNvSpPr/>
          <p:nvPr/>
        </p:nvSpPr>
        <p:spPr>
          <a:xfrm>
            <a:off x="10413332" y="5126258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Flowchart: Connector 67"/>
          <p:cNvSpPr/>
          <p:nvPr/>
        </p:nvSpPr>
        <p:spPr>
          <a:xfrm>
            <a:off x="11260001" y="5123704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Connector 75"/>
          <p:cNvCxnSpPr>
            <a:endCxn id="25" idx="2"/>
          </p:cNvCxnSpPr>
          <p:nvPr/>
        </p:nvCxnSpPr>
        <p:spPr>
          <a:xfrm flipV="1">
            <a:off x="1031376" y="4657792"/>
            <a:ext cx="4820" cy="41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8557" y="7848223"/>
            <a:ext cx="186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Accounting and Business (ABS)</a:t>
            </a:r>
          </a:p>
        </p:txBody>
      </p:sp>
      <p:sp>
        <p:nvSpPr>
          <p:cNvPr id="75" name="Text Placeholder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0ED027-7E1C-4972-9635-43C3CCBC95EC}"/>
              </a:ext>
            </a:extLst>
          </p:cNvPr>
          <p:cNvSpPr>
            <a:spLocks noGrp="1"/>
          </p:cNvSpPr>
          <p:nvPr/>
        </p:nvSpPr>
        <p:spPr>
          <a:xfrm>
            <a:off x="594725" y="5421141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2019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" name="Flowchart: Connector 69"/>
          <p:cNvSpPr/>
          <p:nvPr/>
        </p:nvSpPr>
        <p:spPr>
          <a:xfrm>
            <a:off x="954146" y="5066860"/>
            <a:ext cx="202704" cy="207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2397532" y="5108721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7147554" y="5126759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9566663" y="5125366"/>
            <a:ext cx="126523" cy="12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2681502" y="3093539"/>
            <a:ext cx="1116636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Sept 2019 Asked A Question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3233361" y="3854823"/>
            <a:ext cx="1117" cy="136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3487001" y="2219794"/>
            <a:ext cx="1116636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Sept 2019 Asked A Question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3994210" y="2982817"/>
            <a:ext cx="7045" cy="215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3406236" y="2221532"/>
            <a:ext cx="1116636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Nov 2019 CERB Grant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7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5184485" y="4008365"/>
            <a:ext cx="871815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March 2020 COVID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98" name="Straight Connector 97"/>
          <p:cNvCxnSpPr>
            <a:endCxn id="97" idx="2"/>
          </p:cNvCxnSpPr>
          <p:nvPr/>
        </p:nvCxnSpPr>
        <p:spPr>
          <a:xfrm flipV="1">
            <a:off x="5614675" y="4776149"/>
            <a:ext cx="5718" cy="356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5895088" y="3148660"/>
            <a:ext cx="1116636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June 2020 Survey Complete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00" name="Straight Connector 99"/>
          <p:cNvCxnSpPr>
            <a:endCxn id="99" idx="2"/>
          </p:cNvCxnSpPr>
          <p:nvPr/>
        </p:nvCxnSpPr>
        <p:spPr>
          <a:xfrm flipV="1">
            <a:off x="6444236" y="3916444"/>
            <a:ext cx="9170" cy="130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6695747" y="2140662"/>
            <a:ext cx="1116636" cy="927106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Sept 2020 Applied for 1</a:t>
            </a:r>
            <a:r>
              <a:rPr lang="en-US" sz="1600" baseline="30000" dirty="0" smtClean="0">
                <a:solidFill>
                  <a:prstClr val="black"/>
                </a:solidFill>
              </a:rPr>
              <a:t>st</a:t>
            </a:r>
            <a:r>
              <a:rPr lang="en-US" sz="1600" dirty="0" smtClean="0">
                <a:solidFill>
                  <a:prstClr val="black"/>
                </a:solidFill>
              </a:rPr>
              <a:t> Grant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 flipV="1">
            <a:off x="7202956" y="3063007"/>
            <a:ext cx="7045" cy="215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7390653" y="3916444"/>
            <a:ext cx="1230862" cy="883905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January 2021 Broadband Plan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04" name="Straight Connector 103"/>
          <p:cNvCxnSpPr>
            <a:endCxn id="103" idx="2"/>
          </p:cNvCxnSpPr>
          <p:nvPr/>
        </p:nvCxnSpPr>
        <p:spPr>
          <a:xfrm flipV="1">
            <a:off x="8001264" y="4800349"/>
            <a:ext cx="4820" cy="41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9066451" y="3172654"/>
            <a:ext cx="1116636" cy="76778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July 2021 BB Plan Complete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06" name="Straight Connector 105"/>
          <p:cNvCxnSpPr>
            <a:endCxn id="105" idx="2"/>
          </p:cNvCxnSpPr>
          <p:nvPr/>
        </p:nvCxnSpPr>
        <p:spPr>
          <a:xfrm flipV="1">
            <a:off x="9615599" y="3940438"/>
            <a:ext cx="9170" cy="130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06C12E-0862-4736-A276-C8B4B231BEA3}"/>
              </a:ext>
            </a:extLst>
          </p:cNvPr>
          <p:cNvSpPr>
            <a:spLocks noGrp="1"/>
          </p:cNvSpPr>
          <p:nvPr/>
        </p:nvSpPr>
        <p:spPr>
          <a:xfrm>
            <a:off x="9948216" y="2123577"/>
            <a:ext cx="1116636" cy="927106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45720" rIns="91440" bIns="45720" rtlCol="0" anchor="ctr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Today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H="1" flipV="1">
            <a:off x="10455425" y="3045922"/>
            <a:ext cx="7045" cy="215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6CD800-C8BF-41B5-983A-3B3D95F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36A27B-61AE-4AA1-8BD6-7310E072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EE637-88DE-4CE3-89F7-CDAA2DB14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38206" y="159357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smtClean="0"/>
              <a:t>Our Plan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2BBC4A-D1CE-4879-A762-D3B041771BE3}"/>
              </a:ext>
            </a:extLst>
          </p:cNvPr>
          <p:cNvSpPr txBox="1"/>
          <p:nvPr/>
        </p:nvSpPr>
        <p:spPr>
          <a:xfrm>
            <a:off x="5557839" y="1039494"/>
            <a:ext cx="6118408" cy="4255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6"/>
          <p:cNvCxnSpPr/>
          <p:nvPr/>
        </p:nvCxnSpPr>
        <p:spPr>
          <a:xfrm flipV="1">
            <a:off x="8038206" y="1519397"/>
            <a:ext cx="3813792" cy="8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9" y="213128"/>
            <a:ext cx="7466041" cy="5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1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6CD800-C8BF-41B5-983A-3B3D95F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36A27B-61AE-4AA1-8BD6-7310E072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11BC4C5-EB16-4C0B-83E6-96A39848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EB56A1A-8685-45C8-A64C-D5045ACB4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EE637-88DE-4CE3-89F7-CDAA2DB14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454" y="1737359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smtClean="0"/>
              <a:t>Partnerships and Collaborations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2BBC4A-D1CE-4879-A762-D3B041771BE3}"/>
              </a:ext>
            </a:extLst>
          </p:cNvPr>
          <p:cNvSpPr txBox="1"/>
          <p:nvPr/>
        </p:nvSpPr>
        <p:spPr>
          <a:xfrm>
            <a:off x="5557839" y="1039494"/>
            <a:ext cx="6118408" cy="4255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existing partnerships and contracts</a:t>
            </a:r>
          </a:p>
          <a:p>
            <a:pPr marL="742950" lvl="1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NoaNet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\ Power Engineers</a:t>
            </a:r>
          </a:p>
          <a:p>
            <a:pPr marL="742950" lvl="1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Purchasing contracts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Collaborate and Communicate</a:t>
            </a:r>
          </a:p>
          <a:p>
            <a:pPr marL="742950" lvl="1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ToledoTel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Lewis County</a:t>
            </a:r>
          </a:p>
          <a:p>
            <a:pPr marL="742950" lvl="1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Broadband Action Team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6"/>
          <p:cNvCxnSpPr/>
          <p:nvPr/>
        </p:nvCxnSpPr>
        <p:spPr>
          <a:xfrm flipV="1">
            <a:off x="355454" y="3082236"/>
            <a:ext cx="3813792" cy="8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9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6CD800-C8BF-41B5-983A-3B3D95F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36A27B-61AE-4AA1-8BD6-7310E072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11BC4C5-EB16-4C0B-83E6-96A39848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EB56A1A-8685-45C8-A64C-D5045ACB4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EE637-88DE-4CE3-89F7-CDAA2DB14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454" y="1737359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2BBC4A-D1CE-4879-A762-D3B041771BE3}"/>
              </a:ext>
            </a:extLst>
          </p:cNvPr>
          <p:cNvSpPr txBox="1"/>
          <p:nvPr/>
        </p:nvSpPr>
        <p:spPr>
          <a:xfrm>
            <a:off x="5208619" y="962980"/>
            <a:ext cx="6118408" cy="425532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“probably shouldn’t” do everything yourself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what resources you have access to and the limitations of these resources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questions and listen when people are talking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Partnerships are very important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you have a clear vision of what you are doing</a:t>
            </a: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everyone will agree</a:t>
            </a:r>
          </a:p>
          <a:p>
            <a:pPr defTabSz="914400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what type of business model will be supported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6"/>
          <p:cNvCxnSpPr/>
          <p:nvPr/>
        </p:nvCxnSpPr>
        <p:spPr>
          <a:xfrm flipV="1">
            <a:off x="355454" y="3082236"/>
            <a:ext cx="3813792" cy="8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4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7C4C78-2BCA-4629-BEB6-7290F50D5B82}"/>
              </a:ext>
            </a:extLst>
          </p:cNvPr>
          <p:cNvSpPr txBox="1"/>
          <p:nvPr/>
        </p:nvSpPr>
        <p:spPr>
          <a:xfrm>
            <a:off x="3749566" y="2229695"/>
            <a:ext cx="492034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Arial Rounded MT Bold"/>
              </a:rPr>
              <a:t>?</a:t>
            </a:r>
            <a:endParaRPr lang="en-US" dirty="0"/>
          </a:p>
          <a:p>
            <a:pPr algn="ctr"/>
            <a:r>
              <a:rPr lang="en-US" sz="2400" dirty="0">
                <a:latin typeface="Arial Rounded MT Bold"/>
              </a:rPr>
              <a:t>Thoughts and Feedback</a:t>
            </a:r>
          </a:p>
        </p:txBody>
      </p:sp>
    </p:spTree>
    <p:extLst>
      <p:ext uri="{BB962C8B-B14F-4D97-AF65-F5344CB8AC3E}">
        <p14:creationId xmlns:p14="http://schemas.microsoft.com/office/powerpoint/2010/main" val="1463121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Lewis County PUD">
      <a:dk1>
        <a:sysClr val="windowText" lastClr="000000"/>
      </a:dk1>
      <a:lt1>
        <a:sysClr val="window" lastClr="FFFFFF"/>
      </a:lt1>
      <a:dk2>
        <a:srgbClr val="758AA7"/>
      </a:dk2>
      <a:lt2>
        <a:srgbClr val="E7E6E6"/>
      </a:lt2>
      <a:accent1>
        <a:srgbClr val="02008C"/>
      </a:accent1>
      <a:accent2>
        <a:srgbClr val="941F25"/>
      </a:accent2>
      <a:accent3>
        <a:srgbClr val="8496B0"/>
      </a:accent3>
      <a:accent4>
        <a:srgbClr val="538135"/>
      </a:accent4>
      <a:accent5>
        <a:srgbClr val="02008C"/>
      </a:accent5>
      <a:accent6>
        <a:srgbClr val="941F25"/>
      </a:accent6>
      <a:hlink>
        <a:srgbClr val="48A1FA"/>
      </a:hlink>
      <a:folHlink>
        <a:srgbClr val="ED7D3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351</Words>
  <Application>Microsoft Office PowerPoint</Application>
  <PresentationFormat>Widescreen</PresentationFormat>
  <Paragraphs>127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Courier New</vt:lpstr>
      <vt:lpstr>Symbol</vt:lpstr>
      <vt:lpstr>Times New Roman</vt:lpstr>
      <vt:lpstr>Wingdings</vt:lpstr>
      <vt:lpstr>Retrospect</vt:lpstr>
      <vt:lpstr>Mapping the Broadband Problem in Lewis County</vt:lpstr>
      <vt:lpstr>Life Was Great</vt:lpstr>
      <vt:lpstr>Timeline</vt:lpstr>
      <vt:lpstr>Our Plan</vt:lpstr>
      <vt:lpstr>Partnerships and Collaborations</vt:lpstr>
      <vt:lpstr>Lessons Learned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Planning Projects</dc:title>
  <dc:creator>Jeff Baine</dc:creator>
  <cp:lastModifiedBy>Jeff Baine</cp:lastModifiedBy>
  <cp:revision>48</cp:revision>
  <dcterms:created xsi:type="dcterms:W3CDTF">2021-10-01T22:40:50Z</dcterms:created>
  <dcterms:modified xsi:type="dcterms:W3CDTF">2021-11-30T04:55:15Z</dcterms:modified>
</cp:coreProperties>
</file>