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20" r:id="rId1"/>
    <p:sldMasterId id="2147484933" r:id="rId2"/>
  </p:sldMasterIdLst>
  <p:notesMasterIdLst>
    <p:notesMasterId r:id="rId20"/>
  </p:notesMasterIdLst>
  <p:handoutMasterIdLst>
    <p:handoutMasterId r:id="rId21"/>
  </p:handoutMasterIdLst>
  <p:sldIdLst>
    <p:sldId id="256" r:id="rId3"/>
    <p:sldId id="423" r:id="rId4"/>
    <p:sldId id="426" r:id="rId5"/>
    <p:sldId id="427" r:id="rId6"/>
    <p:sldId id="428" r:id="rId7"/>
    <p:sldId id="422" r:id="rId8"/>
    <p:sldId id="413" r:id="rId9"/>
    <p:sldId id="412" r:id="rId10"/>
    <p:sldId id="430" r:id="rId11"/>
    <p:sldId id="431" r:id="rId12"/>
    <p:sldId id="432" r:id="rId13"/>
    <p:sldId id="433" r:id="rId14"/>
    <p:sldId id="434" r:id="rId15"/>
    <p:sldId id="425" r:id="rId16"/>
    <p:sldId id="372" r:id="rId17"/>
    <p:sldId id="435" r:id="rId18"/>
    <p:sldId id="363"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chaner, Dawn (COM)" initials="DE" lastIdx="7" clrIdx="0"/>
  <p:cmAuthor id="1" name="Eddy, Janea (COM)" initials="EJ(" lastIdx="3" clrIdx="1"/>
  <p:cmAuthor id="2" name="COM Presentation" initials="CP"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0465" autoAdjust="0"/>
  </p:normalViewPr>
  <p:slideViewPr>
    <p:cSldViewPr>
      <p:cViewPr varScale="1">
        <p:scale>
          <a:sx n="81" d="100"/>
          <a:sy n="81" d="100"/>
        </p:scale>
        <p:origin x="2352"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154"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om.wa.lcl\Secured\CERB\Rural%20Broadband%20Program\Marketing%20Documents\RB%20Projects%20OVERVIEW_demographics%2011-19-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Project by Applicant</a:t>
            </a:r>
            <a:r>
              <a:rPr lang="en-US" baseline="0"/>
              <a:t> Type</a:t>
            </a:r>
            <a:endParaRPr lang="en-US"/>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B0F-484F-8A9B-987099CC423B}"/>
              </c:ext>
            </c:extLst>
          </c:dPt>
          <c:dPt>
            <c:idx val="1"/>
            <c:bubble3D val="0"/>
            <c:spPr>
              <a:solidFill>
                <a:schemeClr val="accent1">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B0F-484F-8A9B-987099CC423B}"/>
              </c:ext>
            </c:extLst>
          </c:dPt>
          <c:dPt>
            <c:idx val="2"/>
            <c:bubble3D val="0"/>
            <c:spPr>
              <a:solidFill>
                <a:schemeClr val="accent1">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B0F-484F-8A9B-987099CC423B}"/>
              </c:ext>
            </c:extLst>
          </c:dPt>
          <c:dPt>
            <c:idx val="3"/>
            <c:bubble3D val="0"/>
            <c:spPr>
              <a:solidFill>
                <a:schemeClr val="accent1">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B0F-484F-8A9B-987099CC423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7B0F-484F-8A9B-987099CC423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7B0F-484F-8A9B-987099CC423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7B0F-484F-8A9B-987099CC423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7B0F-484F-8A9B-987099CC423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2">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Stats!$A$53:$A$56</c:f>
              <c:strCache>
                <c:ptCount val="4"/>
                <c:pt idx="0">
                  <c:v>Port</c:v>
                </c:pt>
                <c:pt idx="1">
                  <c:v>Special Purpose District </c:v>
                </c:pt>
                <c:pt idx="2">
                  <c:v>Tribe</c:v>
                </c:pt>
                <c:pt idx="3">
                  <c:v>County</c:v>
                </c:pt>
              </c:strCache>
            </c:strRef>
          </c:cat>
          <c:val>
            <c:numRef>
              <c:f>Stats!$B$53:$B$56</c:f>
              <c:numCache>
                <c:formatCode>"$"#,##0</c:formatCode>
                <c:ptCount val="4"/>
                <c:pt idx="0">
                  <c:v>18998935</c:v>
                </c:pt>
                <c:pt idx="1">
                  <c:v>12179052</c:v>
                </c:pt>
                <c:pt idx="2">
                  <c:v>6706000</c:v>
                </c:pt>
                <c:pt idx="3">
                  <c:v>1963920</c:v>
                </c:pt>
              </c:numCache>
            </c:numRef>
          </c:val>
          <c:extLst>
            <c:ext xmlns:c16="http://schemas.microsoft.com/office/drawing/2014/chart" uri="{C3380CC4-5D6E-409C-BE32-E72D297353CC}">
              <c16:uniqueId val="{00000008-7B0F-484F-8A9B-987099CC423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0530F3-FAB5-436C-8424-AB9100EB72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1C6FEF4-53AA-4629-81BE-6AA7B6E814ED}">
      <dgm:prSet phldrT="[Text]"/>
      <dgm:spPr>
        <a:solidFill>
          <a:schemeClr val="accent1">
            <a:lumMod val="40000"/>
            <a:lumOff val="60000"/>
          </a:schemeClr>
        </a:solidFill>
      </dgm:spPr>
      <dgm:t>
        <a:bodyPr/>
        <a:lstStyle/>
        <a:p>
          <a:r>
            <a:rPr lang="en-US" dirty="0" smtClean="0"/>
            <a:t>Finance public infrastructure construction to support private business development </a:t>
          </a:r>
          <a:endParaRPr lang="en-US" dirty="0"/>
        </a:p>
      </dgm:t>
    </dgm:pt>
    <dgm:pt modelId="{0C27C28B-15E3-408A-AA5D-FA76EAC0A812}" type="parTrans" cxnId="{41537D98-4D29-4BF2-B200-AAE8FD0E96E6}">
      <dgm:prSet/>
      <dgm:spPr/>
      <dgm:t>
        <a:bodyPr/>
        <a:lstStyle/>
        <a:p>
          <a:endParaRPr lang="en-US"/>
        </a:p>
      </dgm:t>
    </dgm:pt>
    <dgm:pt modelId="{C29441DB-261F-4510-A58A-680B0028E067}" type="sibTrans" cxnId="{41537D98-4D29-4BF2-B200-AAE8FD0E96E6}">
      <dgm:prSet/>
      <dgm:spPr/>
      <dgm:t>
        <a:bodyPr/>
        <a:lstStyle/>
        <a:p>
          <a:endParaRPr lang="en-US"/>
        </a:p>
      </dgm:t>
    </dgm:pt>
    <dgm:pt modelId="{29834FD7-D22E-44B4-BFF8-6CCDCF15AB19}">
      <dgm:prSet phldrT="[Text]"/>
      <dgm:spPr/>
      <dgm:t>
        <a:bodyPr/>
        <a:lstStyle/>
        <a:p>
          <a:r>
            <a:rPr lang="en-US" dirty="0" smtClean="0"/>
            <a:t>Assist local governments with economic development  and broadband planning</a:t>
          </a:r>
          <a:endParaRPr lang="en-US" dirty="0"/>
        </a:p>
      </dgm:t>
    </dgm:pt>
    <dgm:pt modelId="{17C15D16-02B1-4DA6-B7FB-96D0E81A3091}" type="parTrans" cxnId="{57DCE93B-C7C9-496A-9B11-2380E20CFF23}">
      <dgm:prSet/>
      <dgm:spPr/>
      <dgm:t>
        <a:bodyPr/>
        <a:lstStyle/>
        <a:p>
          <a:endParaRPr lang="en-US"/>
        </a:p>
      </dgm:t>
    </dgm:pt>
    <dgm:pt modelId="{ABC5A148-D22D-4093-B80B-7A555DC38E71}" type="sibTrans" cxnId="{57DCE93B-C7C9-496A-9B11-2380E20CFF23}">
      <dgm:prSet/>
      <dgm:spPr/>
      <dgm:t>
        <a:bodyPr/>
        <a:lstStyle/>
        <a:p>
          <a:endParaRPr lang="en-US"/>
        </a:p>
      </dgm:t>
    </dgm:pt>
    <dgm:pt modelId="{06D95DC4-BA88-469A-B730-E01FB4592992}">
      <dgm:prSet/>
      <dgm:spPr/>
      <dgm:t>
        <a:bodyPr/>
        <a:lstStyle/>
        <a:p>
          <a:r>
            <a:rPr lang="en-US" dirty="0" smtClean="0"/>
            <a:t>Finance public broadband infrastructure to provide high-speed, open-access service for rural underserved communities.</a:t>
          </a:r>
          <a:endParaRPr lang="en-US" dirty="0"/>
        </a:p>
      </dgm:t>
    </dgm:pt>
    <dgm:pt modelId="{8F3FD660-A8E8-4FB1-AD73-6064F76E1EB3}" type="parTrans" cxnId="{D5237D5A-7197-402A-AF6B-4C1072440165}">
      <dgm:prSet/>
      <dgm:spPr/>
      <dgm:t>
        <a:bodyPr/>
        <a:lstStyle/>
        <a:p>
          <a:endParaRPr lang="en-US"/>
        </a:p>
      </dgm:t>
    </dgm:pt>
    <dgm:pt modelId="{E1B7E8C9-DA6F-48E9-8BC5-ABF4913B073D}" type="sibTrans" cxnId="{D5237D5A-7197-402A-AF6B-4C1072440165}">
      <dgm:prSet/>
      <dgm:spPr/>
      <dgm:t>
        <a:bodyPr/>
        <a:lstStyle/>
        <a:p>
          <a:endParaRPr lang="en-US"/>
        </a:p>
      </dgm:t>
    </dgm:pt>
    <dgm:pt modelId="{A5FE6714-E103-45CC-9C38-2B6D501A57D1}" type="pres">
      <dgm:prSet presAssocID="{CB0530F3-FAB5-436C-8424-AB9100EB72E4}" presName="diagram" presStyleCnt="0">
        <dgm:presLayoutVars>
          <dgm:dir/>
          <dgm:resizeHandles val="exact"/>
        </dgm:presLayoutVars>
      </dgm:prSet>
      <dgm:spPr/>
      <dgm:t>
        <a:bodyPr/>
        <a:lstStyle/>
        <a:p>
          <a:endParaRPr lang="en-US"/>
        </a:p>
      </dgm:t>
    </dgm:pt>
    <dgm:pt modelId="{433CD427-EDCD-433E-AF88-EEAA8B36F5AB}" type="pres">
      <dgm:prSet presAssocID="{61C6FEF4-53AA-4629-81BE-6AA7B6E814ED}" presName="node" presStyleLbl="node1" presStyleIdx="0" presStyleCnt="3" custScaleY="159319">
        <dgm:presLayoutVars>
          <dgm:bulletEnabled val="1"/>
        </dgm:presLayoutVars>
      </dgm:prSet>
      <dgm:spPr/>
      <dgm:t>
        <a:bodyPr/>
        <a:lstStyle/>
        <a:p>
          <a:endParaRPr lang="en-US"/>
        </a:p>
      </dgm:t>
    </dgm:pt>
    <dgm:pt modelId="{06F8BF62-C445-4F75-AE6E-275727615189}" type="pres">
      <dgm:prSet presAssocID="{C29441DB-261F-4510-A58A-680B0028E067}" presName="sibTrans" presStyleCnt="0"/>
      <dgm:spPr/>
      <dgm:t>
        <a:bodyPr/>
        <a:lstStyle/>
        <a:p>
          <a:endParaRPr lang="en-US"/>
        </a:p>
      </dgm:t>
    </dgm:pt>
    <dgm:pt modelId="{8261C730-E95A-484B-B936-11C7C78A974E}" type="pres">
      <dgm:prSet presAssocID="{06D95DC4-BA88-469A-B730-E01FB4592992}" presName="node" presStyleLbl="node1" presStyleIdx="1" presStyleCnt="3" custScaleY="155616">
        <dgm:presLayoutVars>
          <dgm:bulletEnabled val="1"/>
        </dgm:presLayoutVars>
      </dgm:prSet>
      <dgm:spPr/>
      <dgm:t>
        <a:bodyPr/>
        <a:lstStyle/>
        <a:p>
          <a:endParaRPr lang="en-US"/>
        </a:p>
      </dgm:t>
    </dgm:pt>
    <dgm:pt modelId="{2878D6D1-5978-4A79-8E3B-5419E55B6251}" type="pres">
      <dgm:prSet presAssocID="{E1B7E8C9-DA6F-48E9-8BC5-ABF4913B073D}" presName="sibTrans" presStyleCnt="0"/>
      <dgm:spPr/>
      <dgm:t>
        <a:bodyPr/>
        <a:lstStyle/>
        <a:p>
          <a:endParaRPr lang="en-US"/>
        </a:p>
      </dgm:t>
    </dgm:pt>
    <dgm:pt modelId="{30275300-2CC1-47E9-B7E7-AD0A2A17EA0B}" type="pres">
      <dgm:prSet presAssocID="{29834FD7-D22E-44B4-BFF8-6CCDCF15AB19}" presName="node" presStyleLbl="node1" presStyleIdx="2" presStyleCnt="3" custScaleY="153729">
        <dgm:presLayoutVars>
          <dgm:bulletEnabled val="1"/>
        </dgm:presLayoutVars>
      </dgm:prSet>
      <dgm:spPr/>
      <dgm:t>
        <a:bodyPr/>
        <a:lstStyle/>
        <a:p>
          <a:endParaRPr lang="en-US"/>
        </a:p>
      </dgm:t>
    </dgm:pt>
  </dgm:ptLst>
  <dgm:cxnLst>
    <dgm:cxn modelId="{F4AA9D08-B819-4D69-8E11-EA2C8CE1ABEA}" type="presOf" srcId="{29834FD7-D22E-44B4-BFF8-6CCDCF15AB19}" destId="{30275300-2CC1-47E9-B7E7-AD0A2A17EA0B}" srcOrd="0" destOrd="0" presId="urn:microsoft.com/office/officeart/2005/8/layout/default"/>
    <dgm:cxn modelId="{41537D98-4D29-4BF2-B200-AAE8FD0E96E6}" srcId="{CB0530F3-FAB5-436C-8424-AB9100EB72E4}" destId="{61C6FEF4-53AA-4629-81BE-6AA7B6E814ED}" srcOrd="0" destOrd="0" parTransId="{0C27C28B-15E3-408A-AA5D-FA76EAC0A812}" sibTransId="{C29441DB-261F-4510-A58A-680B0028E067}"/>
    <dgm:cxn modelId="{A77EAA01-8D53-40FA-A36E-184EBF7F46C4}" type="presOf" srcId="{CB0530F3-FAB5-436C-8424-AB9100EB72E4}" destId="{A5FE6714-E103-45CC-9C38-2B6D501A57D1}" srcOrd="0" destOrd="0" presId="urn:microsoft.com/office/officeart/2005/8/layout/default"/>
    <dgm:cxn modelId="{57DCE93B-C7C9-496A-9B11-2380E20CFF23}" srcId="{CB0530F3-FAB5-436C-8424-AB9100EB72E4}" destId="{29834FD7-D22E-44B4-BFF8-6CCDCF15AB19}" srcOrd="2" destOrd="0" parTransId="{17C15D16-02B1-4DA6-B7FB-96D0E81A3091}" sibTransId="{ABC5A148-D22D-4093-B80B-7A555DC38E71}"/>
    <dgm:cxn modelId="{D5237D5A-7197-402A-AF6B-4C1072440165}" srcId="{CB0530F3-FAB5-436C-8424-AB9100EB72E4}" destId="{06D95DC4-BA88-469A-B730-E01FB4592992}" srcOrd="1" destOrd="0" parTransId="{8F3FD660-A8E8-4FB1-AD73-6064F76E1EB3}" sibTransId="{E1B7E8C9-DA6F-48E9-8BC5-ABF4913B073D}"/>
    <dgm:cxn modelId="{840C32B1-243C-48A8-B85D-91DD9F600760}" type="presOf" srcId="{61C6FEF4-53AA-4629-81BE-6AA7B6E814ED}" destId="{433CD427-EDCD-433E-AF88-EEAA8B36F5AB}" srcOrd="0" destOrd="0" presId="urn:microsoft.com/office/officeart/2005/8/layout/default"/>
    <dgm:cxn modelId="{75113019-D232-4325-A95E-DDEB36F8D764}" type="presOf" srcId="{06D95DC4-BA88-469A-B730-E01FB4592992}" destId="{8261C730-E95A-484B-B936-11C7C78A974E}" srcOrd="0" destOrd="0" presId="urn:microsoft.com/office/officeart/2005/8/layout/default"/>
    <dgm:cxn modelId="{24AF2E45-8030-4DE9-A59F-BB132A44F834}" type="presParOf" srcId="{A5FE6714-E103-45CC-9C38-2B6D501A57D1}" destId="{433CD427-EDCD-433E-AF88-EEAA8B36F5AB}" srcOrd="0" destOrd="0" presId="urn:microsoft.com/office/officeart/2005/8/layout/default"/>
    <dgm:cxn modelId="{4EAA1041-DEAA-4C02-9149-92E499659F36}" type="presParOf" srcId="{A5FE6714-E103-45CC-9C38-2B6D501A57D1}" destId="{06F8BF62-C445-4F75-AE6E-275727615189}" srcOrd="1" destOrd="0" presId="urn:microsoft.com/office/officeart/2005/8/layout/default"/>
    <dgm:cxn modelId="{BF82B4ED-3040-4210-A2B2-0B2DD5C3A464}" type="presParOf" srcId="{A5FE6714-E103-45CC-9C38-2B6D501A57D1}" destId="{8261C730-E95A-484B-B936-11C7C78A974E}" srcOrd="2" destOrd="0" presId="urn:microsoft.com/office/officeart/2005/8/layout/default"/>
    <dgm:cxn modelId="{1A75F391-E39F-49A6-B832-4F2CDB49412F}" type="presParOf" srcId="{A5FE6714-E103-45CC-9C38-2B6D501A57D1}" destId="{2878D6D1-5978-4A79-8E3B-5419E55B6251}" srcOrd="3" destOrd="0" presId="urn:microsoft.com/office/officeart/2005/8/layout/default"/>
    <dgm:cxn modelId="{AF00896E-991F-41C9-A307-66934AD39532}" type="presParOf" srcId="{A5FE6714-E103-45CC-9C38-2B6D501A57D1}" destId="{30275300-2CC1-47E9-B7E7-AD0A2A17EA0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49556-94E0-4AFF-8B04-C0866BA14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2E6350-088C-4492-AF09-880AB656EDD9}">
      <dgm:prSet phldrT="[Text]" custT="1"/>
      <dgm:spPr/>
      <dgm:t>
        <a:bodyPr/>
        <a:lstStyle/>
        <a:p>
          <a:r>
            <a:rPr lang="en-US" sz="2800" dirty="0" smtClean="0"/>
            <a:t>Planning Program</a:t>
          </a:r>
          <a:endParaRPr lang="en-US" sz="2800" dirty="0"/>
        </a:p>
      </dgm:t>
    </dgm:pt>
    <dgm:pt modelId="{3497909B-46A1-43CE-8826-68539533F7EA}" type="parTrans" cxnId="{D6143A3E-B3F3-4172-BAE1-D6170751CFAA}">
      <dgm:prSet/>
      <dgm:spPr/>
      <dgm:t>
        <a:bodyPr/>
        <a:lstStyle/>
        <a:p>
          <a:endParaRPr lang="en-US"/>
        </a:p>
      </dgm:t>
    </dgm:pt>
    <dgm:pt modelId="{65580CB2-68D4-4E16-AEC5-451BF04E4398}" type="sibTrans" cxnId="{D6143A3E-B3F3-4172-BAE1-D6170751CFAA}">
      <dgm:prSet/>
      <dgm:spPr/>
      <dgm:t>
        <a:bodyPr/>
        <a:lstStyle/>
        <a:p>
          <a:endParaRPr lang="en-US"/>
        </a:p>
      </dgm:t>
    </dgm:pt>
    <dgm:pt modelId="{5F117C5F-9EB1-4E3E-9504-2F5AE9A2515A}">
      <dgm:prSet phldrT="[Text]" custT="1"/>
      <dgm:spPr/>
      <dgm:t>
        <a:bodyPr/>
        <a:lstStyle/>
        <a:p>
          <a:r>
            <a:rPr lang="en-US" sz="2400" dirty="0" smtClean="0"/>
            <a:t>Grants</a:t>
          </a:r>
          <a:endParaRPr lang="en-US" sz="2400" dirty="0"/>
        </a:p>
      </dgm:t>
    </dgm:pt>
    <dgm:pt modelId="{27FF8412-771B-46BF-9E57-015730DFF3DF}" type="parTrans" cxnId="{A36037A9-92A1-418D-A383-82622CF01C08}">
      <dgm:prSet/>
      <dgm:spPr/>
      <dgm:t>
        <a:bodyPr/>
        <a:lstStyle/>
        <a:p>
          <a:endParaRPr lang="en-US"/>
        </a:p>
      </dgm:t>
    </dgm:pt>
    <dgm:pt modelId="{484F696A-9CEE-4352-BA5F-4E8E284DBA70}" type="sibTrans" cxnId="{A36037A9-92A1-418D-A383-82622CF01C08}">
      <dgm:prSet/>
      <dgm:spPr/>
      <dgm:t>
        <a:bodyPr/>
        <a:lstStyle/>
        <a:p>
          <a:endParaRPr lang="en-US"/>
        </a:p>
      </dgm:t>
    </dgm:pt>
    <dgm:pt modelId="{37753551-D190-46A3-8E26-F373B7992EF0}">
      <dgm:prSet phldrT="[Text]" custT="1"/>
      <dgm:spPr>
        <a:solidFill>
          <a:schemeClr val="accent1">
            <a:lumMod val="40000"/>
            <a:lumOff val="60000"/>
          </a:schemeClr>
        </a:solidFill>
      </dgm:spPr>
      <dgm:t>
        <a:bodyPr/>
        <a:lstStyle/>
        <a:p>
          <a:r>
            <a:rPr lang="en-US" sz="2800" dirty="0" smtClean="0"/>
            <a:t>Committed Private Partner</a:t>
          </a:r>
          <a:endParaRPr lang="en-US" sz="2800" dirty="0"/>
        </a:p>
      </dgm:t>
    </dgm:pt>
    <dgm:pt modelId="{09E720BA-09EA-486E-A699-9705D4B0E65D}" type="parTrans" cxnId="{76C0467A-1C6E-461A-8473-A7406D02D9A3}">
      <dgm:prSet/>
      <dgm:spPr/>
      <dgm:t>
        <a:bodyPr/>
        <a:lstStyle/>
        <a:p>
          <a:endParaRPr lang="en-US"/>
        </a:p>
      </dgm:t>
    </dgm:pt>
    <dgm:pt modelId="{A992CB0A-C880-4A52-AEE9-A17BEAFD0BC9}" type="sibTrans" cxnId="{76C0467A-1C6E-461A-8473-A7406D02D9A3}">
      <dgm:prSet/>
      <dgm:spPr/>
      <dgm:t>
        <a:bodyPr/>
        <a:lstStyle/>
        <a:p>
          <a:endParaRPr lang="en-US"/>
        </a:p>
      </dgm:t>
    </dgm:pt>
    <dgm:pt modelId="{1E4C7A66-80B4-4A1F-B5A4-01D9FCB329AE}">
      <dgm:prSet phldrT="[Text]" custT="1"/>
      <dgm:spPr/>
      <dgm:t>
        <a:bodyPr/>
        <a:lstStyle/>
        <a:p>
          <a:r>
            <a:rPr lang="en-US" sz="2400" dirty="0" smtClean="0"/>
            <a:t>Loans/Limited Grants</a:t>
          </a:r>
          <a:endParaRPr lang="en-US" sz="2400" dirty="0"/>
        </a:p>
      </dgm:t>
    </dgm:pt>
    <dgm:pt modelId="{4362A836-F568-405F-BC61-1ECD3BD4BE67}" type="parTrans" cxnId="{59A214A8-9961-4765-8BD2-8D2BA4F5E533}">
      <dgm:prSet/>
      <dgm:spPr/>
      <dgm:t>
        <a:bodyPr/>
        <a:lstStyle/>
        <a:p>
          <a:endParaRPr lang="en-US"/>
        </a:p>
      </dgm:t>
    </dgm:pt>
    <dgm:pt modelId="{0DF928F9-DD20-4C9E-A97C-6A523A43D3DC}" type="sibTrans" cxnId="{59A214A8-9961-4765-8BD2-8D2BA4F5E533}">
      <dgm:prSet/>
      <dgm:spPr/>
      <dgm:t>
        <a:bodyPr/>
        <a:lstStyle/>
        <a:p>
          <a:endParaRPr lang="en-US"/>
        </a:p>
      </dgm:t>
    </dgm:pt>
    <dgm:pt modelId="{D8AE4120-7910-4625-9AFD-71DBDF6BD54F}">
      <dgm:prSet phldrT="[Text]" custT="1"/>
      <dgm:spPr>
        <a:solidFill>
          <a:schemeClr val="accent1">
            <a:lumMod val="40000"/>
            <a:lumOff val="60000"/>
          </a:schemeClr>
        </a:solidFill>
      </dgm:spPr>
      <dgm:t>
        <a:bodyPr/>
        <a:lstStyle/>
        <a:p>
          <a:r>
            <a:rPr lang="en-US" sz="2800" dirty="0" smtClean="0"/>
            <a:t>Prospective Development</a:t>
          </a:r>
          <a:endParaRPr lang="en-US" sz="2800" dirty="0"/>
        </a:p>
      </dgm:t>
    </dgm:pt>
    <dgm:pt modelId="{31948997-C7E8-42CA-9498-DE602C3D6424}" type="parTrans" cxnId="{03666103-3178-4027-A0AB-329167CC4536}">
      <dgm:prSet/>
      <dgm:spPr/>
      <dgm:t>
        <a:bodyPr/>
        <a:lstStyle/>
        <a:p>
          <a:endParaRPr lang="en-US"/>
        </a:p>
      </dgm:t>
    </dgm:pt>
    <dgm:pt modelId="{7442F462-ECD3-4CA9-9F69-EA30EEDD17FA}" type="sibTrans" cxnId="{03666103-3178-4027-A0AB-329167CC4536}">
      <dgm:prSet/>
      <dgm:spPr/>
      <dgm:t>
        <a:bodyPr/>
        <a:lstStyle/>
        <a:p>
          <a:endParaRPr lang="en-US"/>
        </a:p>
      </dgm:t>
    </dgm:pt>
    <dgm:pt modelId="{419912A0-AF3B-4221-96C8-B6B2FDB94DCC}">
      <dgm:prSet phldrT="[Text]" custT="1"/>
      <dgm:spPr/>
      <dgm:t>
        <a:bodyPr/>
        <a:lstStyle/>
        <a:p>
          <a:r>
            <a:rPr lang="en-US" sz="2800" dirty="0" smtClean="0"/>
            <a:t>Rural Broadband</a:t>
          </a:r>
          <a:endParaRPr lang="en-US" sz="2800" dirty="0"/>
        </a:p>
      </dgm:t>
    </dgm:pt>
    <dgm:pt modelId="{ADCB2820-CC92-4E0C-BCCB-3493BB196F8F}" type="parTrans" cxnId="{7F02EFB9-CB43-437C-9F76-BBF6F9777A90}">
      <dgm:prSet/>
      <dgm:spPr/>
      <dgm:t>
        <a:bodyPr/>
        <a:lstStyle/>
        <a:p>
          <a:endParaRPr lang="en-US"/>
        </a:p>
      </dgm:t>
    </dgm:pt>
    <dgm:pt modelId="{339ECE11-49E8-49DC-BB7E-02ED5A4F56B9}" type="sibTrans" cxnId="{7F02EFB9-CB43-437C-9F76-BBF6F9777A90}">
      <dgm:prSet/>
      <dgm:spPr/>
      <dgm:t>
        <a:bodyPr/>
        <a:lstStyle/>
        <a:p>
          <a:endParaRPr lang="en-US"/>
        </a:p>
      </dgm:t>
    </dgm:pt>
    <dgm:pt modelId="{4F4A597F-A3A5-44C1-A659-EDF6F794EAE6}" type="pres">
      <dgm:prSet presAssocID="{1F149556-94E0-4AFF-8B04-C0866BA14C94}" presName="linear" presStyleCnt="0">
        <dgm:presLayoutVars>
          <dgm:animLvl val="lvl"/>
          <dgm:resizeHandles val="exact"/>
        </dgm:presLayoutVars>
      </dgm:prSet>
      <dgm:spPr/>
      <dgm:t>
        <a:bodyPr/>
        <a:lstStyle/>
        <a:p>
          <a:endParaRPr lang="en-US"/>
        </a:p>
      </dgm:t>
    </dgm:pt>
    <dgm:pt modelId="{0C42C509-680B-44FE-9D4E-35B0BD5D9AE9}" type="pres">
      <dgm:prSet presAssocID="{FE2E6350-088C-4492-AF09-880AB656EDD9}" presName="parentText" presStyleLbl="node1" presStyleIdx="0" presStyleCnt="4">
        <dgm:presLayoutVars>
          <dgm:chMax val="0"/>
          <dgm:bulletEnabled val="1"/>
        </dgm:presLayoutVars>
      </dgm:prSet>
      <dgm:spPr/>
      <dgm:t>
        <a:bodyPr/>
        <a:lstStyle/>
        <a:p>
          <a:endParaRPr lang="en-US"/>
        </a:p>
      </dgm:t>
    </dgm:pt>
    <dgm:pt modelId="{3CC18AA4-1C24-4F67-B17C-7E3B6C2E7B2A}" type="pres">
      <dgm:prSet presAssocID="{FE2E6350-088C-4492-AF09-880AB656EDD9}" presName="childText" presStyleLbl="revTx" presStyleIdx="0" presStyleCnt="2">
        <dgm:presLayoutVars>
          <dgm:bulletEnabled val="1"/>
        </dgm:presLayoutVars>
      </dgm:prSet>
      <dgm:spPr/>
      <dgm:t>
        <a:bodyPr/>
        <a:lstStyle/>
        <a:p>
          <a:endParaRPr lang="en-US"/>
        </a:p>
      </dgm:t>
    </dgm:pt>
    <dgm:pt modelId="{27035145-D49C-4CF2-85DE-1EF5A985F0BB}" type="pres">
      <dgm:prSet presAssocID="{37753551-D190-46A3-8E26-F373B7992EF0}" presName="parentText" presStyleLbl="node1" presStyleIdx="1" presStyleCnt="4">
        <dgm:presLayoutVars>
          <dgm:chMax val="0"/>
          <dgm:bulletEnabled val="1"/>
        </dgm:presLayoutVars>
      </dgm:prSet>
      <dgm:spPr/>
      <dgm:t>
        <a:bodyPr/>
        <a:lstStyle/>
        <a:p>
          <a:endParaRPr lang="en-US"/>
        </a:p>
      </dgm:t>
    </dgm:pt>
    <dgm:pt modelId="{14248B30-4D46-4B19-BF66-C85341D40DB5}" type="pres">
      <dgm:prSet presAssocID="{A992CB0A-C880-4A52-AEE9-A17BEAFD0BC9}" presName="spacer" presStyleCnt="0"/>
      <dgm:spPr/>
    </dgm:pt>
    <dgm:pt modelId="{C7013960-58FE-4E59-A11B-E2F84E95AD02}" type="pres">
      <dgm:prSet presAssocID="{D8AE4120-7910-4625-9AFD-71DBDF6BD54F}" presName="parentText" presStyleLbl="node1" presStyleIdx="2" presStyleCnt="4">
        <dgm:presLayoutVars>
          <dgm:chMax val="0"/>
          <dgm:bulletEnabled val="1"/>
        </dgm:presLayoutVars>
      </dgm:prSet>
      <dgm:spPr/>
      <dgm:t>
        <a:bodyPr/>
        <a:lstStyle/>
        <a:p>
          <a:endParaRPr lang="en-US"/>
        </a:p>
      </dgm:t>
    </dgm:pt>
    <dgm:pt modelId="{5AEEEBA0-9213-4448-A06C-98B344397BCB}" type="pres">
      <dgm:prSet presAssocID="{7442F462-ECD3-4CA9-9F69-EA30EEDD17FA}" presName="spacer" presStyleCnt="0"/>
      <dgm:spPr/>
    </dgm:pt>
    <dgm:pt modelId="{780503CB-C7F9-4725-8E62-9305064DD93D}" type="pres">
      <dgm:prSet presAssocID="{419912A0-AF3B-4221-96C8-B6B2FDB94DCC}" presName="parentText" presStyleLbl="node1" presStyleIdx="3" presStyleCnt="4">
        <dgm:presLayoutVars>
          <dgm:chMax val="0"/>
          <dgm:bulletEnabled val="1"/>
        </dgm:presLayoutVars>
      </dgm:prSet>
      <dgm:spPr/>
      <dgm:t>
        <a:bodyPr/>
        <a:lstStyle/>
        <a:p>
          <a:endParaRPr lang="en-US"/>
        </a:p>
      </dgm:t>
    </dgm:pt>
    <dgm:pt modelId="{C754AEF0-2C86-403D-A01F-ECFE39283E47}" type="pres">
      <dgm:prSet presAssocID="{419912A0-AF3B-4221-96C8-B6B2FDB94DCC}" presName="childText" presStyleLbl="revTx" presStyleIdx="1" presStyleCnt="2">
        <dgm:presLayoutVars>
          <dgm:bulletEnabled val="1"/>
        </dgm:presLayoutVars>
      </dgm:prSet>
      <dgm:spPr/>
      <dgm:t>
        <a:bodyPr/>
        <a:lstStyle/>
        <a:p>
          <a:endParaRPr lang="en-US"/>
        </a:p>
      </dgm:t>
    </dgm:pt>
  </dgm:ptLst>
  <dgm:cxnLst>
    <dgm:cxn modelId="{76C0467A-1C6E-461A-8473-A7406D02D9A3}" srcId="{1F149556-94E0-4AFF-8B04-C0866BA14C94}" destId="{37753551-D190-46A3-8E26-F373B7992EF0}" srcOrd="1" destOrd="0" parTransId="{09E720BA-09EA-486E-A699-9705D4B0E65D}" sibTransId="{A992CB0A-C880-4A52-AEE9-A17BEAFD0BC9}"/>
    <dgm:cxn modelId="{58132CBE-F356-4EA9-ACD6-D285A757F2AE}" type="presOf" srcId="{FE2E6350-088C-4492-AF09-880AB656EDD9}" destId="{0C42C509-680B-44FE-9D4E-35B0BD5D9AE9}" srcOrd="0" destOrd="0" presId="urn:microsoft.com/office/officeart/2005/8/layout/vList2"/>
    <dgm:cxn modelId="{6B45D361-1DEA-4481-94D6-32BCD5E1F129}" type="presOf" srcId="{5F117C5F-9EB1-4E3E-9504-2F5AE9A2515A}" destId="{3CC18AA4-1C24-4F67-B17C-7E3B6C2E7B2A}" srcOrd="0" destOrd="0" presId="urn:microsoft.com/office/officeart/2005/8/layout/vList2"/>
    <dgm:cxn modelId="{8F215692-713C-41E0-BDB6-FBA9402EDAE0}" type="presOf" srcId="{1E4C7A66-80B4-4A1F-B5A4-01D9FCB329AE}" destId="{C754AEF0-2C86-403D-A01F-ECFE39283E47}" srcOrd="0" destOrd="0" presId="urn:microsoft.com/office/officeart/2005/8/layout/vList2"/>
    <dgm:cxn modelId="{91DA4818-4B60-477E-9FCD-0DCC9372C106}" type="presOf" srcId="{419912A0-AF3B-4221-96C8-B6B2FDB94DCC}" destId="{780503CB-C7F9-4725-8E62-9305064DD93D}" srcOrd="0" destOrd="0" presId="urn:microsoft.com/office/officeart/2005/8/layout/vList2"/>
    <dgm:cxn modelId="{59A214A8-9961-4765-8BD2-8D2BA4F5E533}" srcId="{419912A0-AF3B-4221-96C8-B6B2FDB94DCC}" destId="{1E4C7A66-80B4-4A1F-B5A4-01D9FCB329AE}" srcOrd="0" destOrd="0" parTransId="{4362A836-F568-405F-BC61-1ECD3BD4BE67}" sibTransId="{0DF928F9-DD20-4C9E-A97C-6A523A43D3DC}"/>
    <dgm:cxn modelId="{03666103-3178-4027-A0AB-329167CC4536}" srcId="{1F149556-94E0-4AFF-8B04-C0866BA14C94}" destId="{D8AE4120-7910-4625-9AFD-71DBDF6BD54F}" srcOrd="2" destOrd="0" parTransId="{31948997-C7E8-42CA-9498-DE602C3D6424}" sibTransId="{7442F462-ECD3-4CA9-9F69-EA30EEDD17FA}"/>
    <dgm:cxn modelId="{7F02EFB9-CB43-437C-9F76-BBF6F9777A90}" srcId="{1F149556-94E0-4AFF-8B04-C0866BA14C94}" destId="{419912A0-AF3B-4221-96C8-B6B2FDB94DCC}" srcOrd="3" destOrd="0" parTransId="{ADCB2820-CC92-4E0C-BCCB-3493BB196F8F}" sibTransId="{339ECE11-49E8-49DC-BB7E-02ED5A4F56B9}"/>
    <dgm:cxn modelId="{CA55F783-2718-45BB-BF75-DC82A73E98C6}" type="presOf" srcId="{1F149556-94E0-4AFF-8B04-C0866BA14C94}" destId="{4F4A597F-A3A5-44C1-A659-EDF6F794EAE6}" srcOrd="0" destOrd="0" presId="urn:microsoft.com/office/officeart/2005/8/layout/vList2"/>
    <dgm:cxn modelId="{A36037A9-92A1-418D-A383-82622CF01C08}" srcId="{FE2E6350-088C-4492-AF09-880AB656EDD9}" destId="{5F117C5F-9EB1-4E3E-9504-2F5AE9A2515A}" srcOrd="0" destOrd="0" parTransId="{27FF8412-771B-46BF-9E57-015730DFF3DF}" sibTransId="{484F696A-9CEE-4352-BA5F-4E8E284DBA70}"/>
    <dgm:cxn modelId="{53676B96-44A9-4F68-B87C-38F02127B5F3}" type="presOf" srcId="{D8AE4120-7910-4625-9AFD-71DBDF6BD54F}" destId="{C7013960-58FE-4E59-A11B-E2F84E95AD02}" srcOrd="0" destOrd="0" presId="urn:microsoft.com/office/officeart/2005/8/layout/vList2"/>
    <dgm:cxn modelId="{633A19CA-D548-4D4B-B879-100E3C3442A6}" type="presOf" srcId="{37753551-D190-46A3-8E26-F373B7992EF0}" destId="{27035145-D49C-4CF2-85DE-1EF5A985F0BB}" srcOrd="0" destOrd="0" presId="urn:microsoft.com/office/officeart/2005/8/layout/vList2"/>
    <dgm:cxn modelId="{D6143A3E-B3F3-4172-BAE1-D6170751CFAA}" srcId="{1F149556-94E0-4AFF-8B04-C0866BA14C94}" destId="{FE2E6350-088C-4492-AF09-880AB656EDD9}" srcOrd="0" destOrd="0" parTransId="{3497909B-46A1-43CE-8826-68539533F7EA}" sibTransId="{65580CB2-68D4-4E16-AEC5-451BF04E4398}"/>
    <dgm:cxn modelId="{AA98D451-E0A7-4C4D-84F1-3974C92B4513}" type="presParOf" srcId="{4F4A597F-A3A5-44C1-A659-EDF6F794EAE6}" destId="{0C42C509-680B-44FE-9D4E-35B0BD5D9AE9}" srcOrd="0" destOrd="0" presId="urn:microsoft.com/office/officeart/2005/8/layout/vList2"/>
    <dgm:cxn modelId="{0681ACF1-E0CA-456A-84FE-CAB0110038BC}" type="presParOf" srcId="{4F4A597F-A3A5-44C1-A659-EDF6F794EAE6}" destId="{3CC18AA4-1C24-4F67-B17C-7E3B6C2E7B2A}" srcOrd="1" destOrd="0" presId="urn:microsoft.com/office/officeart/2005/8/layout/vList2"/>
    <dgm:cxn modelId="{603175BF-F3E9-4419-8FDE-1C538D476507}" type="presParOf" srcId="{4F4A597F-A3A5-44C1-A659-EDF6F794EAE6}" destId="{27035145-D49C-4CF2-85DE-1EF5A985F0BB}" srcOrd="2" destOrd="0" presId="urn:microsoft.com/office/officeart/2005/8/layout/vList2"/>
    <dgm:cxn modelId="{A8F2E9B0-8DB0-4F74-AB46-5D3840DBE00F}" type="presParOf" srcId="{4F4A597F-A3A5-44C1-A659-EDF6F794EAE6}" destId="{14248B30-4D46-4B19-BF66-C85341D40DB5}" srcOrd="3" destOrd="0" presId="urn:microsoft.com/office/officeart/2005/8/layout/vList2"/>
    <dgm:cxn modelId="{A1EF294E-2320-47E2-A36C-221D035374F5}" type="presParOf" srcId="{4F4A597F-A3A5-44C1-A659-EDF6F794EAE6}" destId="{C7013960-58FE-4E59-A11B-E2F84E95AD02}" srcOrd="4" destOrd="0" presId="urn:microsoft.com/office/officeart/2005/8/layout/vList2"/>
    <dgm:cxn modelId="{74025C0F-1FE1-44DE-9574-C0E78D951D58}" type="presParOf" srcId="{4F4A597F-A3A5-44C1-A659-EDF6F794EAE6}" destId="{5AEEEBA0-9213-4448-A06C-98B344397BCB}" srcOrd="5" destOrd="0" presId="urn:microsoft.com/office/officeart/2005/8/layout/vList2"/>
    <dgm:cxn modelId="{12D0F2D6-1ABE-4FC6-A17A-9FC44042F0EC}" type="presParOf" srcId="{4F4A597F-A3A5-44C1-A659-EDF6F794EAE6}" destId="{780503CB-C7F9-4725-8E62-9305064DD93D}" srcOrd="6" destOrd="0" presId="urn:microsoft.com/office/officeart/2005/8/layout/vList2"/>
    <dgm:cxn modelId="{7FF86FF1-83B1-4757-B948-7B5E07B9EDC6}" type="presParOf" srcId="{4F4A597F-A3A5-44C1-A659-EDF6F794EAE6}" destId="{C754AEF0-2C86-403D-A01F-ECFE39283E47}"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BA091C-FC6F-4768-8592-5D420343949E}"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5C0B913A-AD53-4E9B-ADE0-54870207EA2B}">
      <dgm:prSet phldrT="[Text]"/>
      <dgm:spPr/>
      <dgm:t>
        <a:bodyPr/>
        <a:lstStyle/>
        <a:p>
          <a:r>
            <a:rPr lang="en-US" dirty="0" smtClean="0"/>
            <a:t>Planning</a:t>
          </a:r>
          <a:endParaRPr lang="en-US" dirty="0"/>
        </a:p>
      </dgm:t>
    </dgm:pt>
    <dgm:pt modelId="{AB68DEDE-B588-4519-893C-F7370ABFA850}" type="parTrans" cxnId="{2D0BA6F6-4649-48CA-954C-6040C64502DC}">
      <dgm:prSet/>
      <dgm:spPr/>
      <dgm:t>
        <a:bodyPr/>
        <a:lstStyle/>
        <a:p>
          <a:endParaRPr lang="en-US"/>
        </a:p>
      </dgm:t>
    </dgm:pt>
    <dgm:pt modelId="{E8CE64B6-499D-4525-90BA-81C9900C01D2}" type="sibTrans" cxnId="{2D0BA6F6-4649-48CA-954C-6040C64502DC}">
      <dgm:prSet/>
      <dgm:spPr/>
      <dgm:t>
        <a:bodyPr/>
        <a:lstStyle/>
        <a:p>
          <a:endParaRPr lang="en-US"/>
        </a:p>
      </dgm:t>
    </dgm:pt>
    <dgm:pt modelId="{9A42E78E-DE78-4129-8D23-F0E88127C4A8}">
      <dgm:prSet phldrT="[Text]" custT="1"/>
      <dgm:spPr/>
      <dgm:t>
        <a:bodyPr/>
        <a:lstStyle/>
        <a:p>
          <a:r>
            <a:rPr lang="en-US" sz="1500" dirty="0" smtClean="0"/>
            <a:t>Economic Development</a:t>
          </a:r>
          <a:endParaRPr lang="en-US" sz="1500" dirty="0"/>
        </a:p>
      </dgm:t>
    </dgm:pt>
    <dgm:pt modelId="{E97645B9-6EA5-47FC-BC09-E678C1C57F40}" type="parTrans" cxnId="{F71FE22B-67FE-4E1F-9AF9-7E3E1C7C5519}">
      <dgm:prSet/>
      <dgm:spPr/>
      <dgm:t>
        <a:bodyPr/>
        <a:lstStyle/>
        <a:p>
          <a:endParaRPr lang="en-US"/>
        </a:p>
      </dgm:t>
    </dgm:pt>
    <dgm:pt modelId="{05C3577E-BB76-439A-B2FD-BFB6452E4104}" type="sibTrans" cxnId="{F71FE22B-67FE-4E1F-9AF9-7E3E1C7C5519}">
      <dgm:prSet/>
      <dgm:spPr/>
      <dgm:t>
        <a:bodyPr/>
        <a:lstStyle/>
        <a:p>
          <a:endParaRPr lang="en-US"/>
        </a:p>
      </dgm:t>
    </dgm:pt>
    <dgm:pt modelId="{661D2562-7900-4425-803F-D06E4F25BE5F}">
      <dgm:prSet phldrT="[Text]" custT="1"/>
      <dgm:spPr/>
      <dgm:t>
        <a:bodyPr/>
        <a:lstStyle/>
        <a:p>
          <a:r>
            <a:rPr lang="en-US" sz="1500" dirty="0" smtClean="0"/>
            <a:t>Broadband</a:t>
          </a:r>
          <a:endParaRPr lang="en-US" sz="1500" dirty="0"/>
        </a:p>
      </dgm:t>
    </dgm:pt>
    <dgm:pt modelId="{1993FA43-A626-41B6-8116-F815E1384468}" type="parTrans" cxnId="{FD9010F7-45DA-457F-86E8-20202CEFDE7C}">
      <dgm:prSet/>
      <dgm:spPr/>
      <dgm:t>
        <a:bodyPr/>
        <a:lstStyle/>
        <a:p>
          <a:endParaRPr lang="en-US"/>
        </a:p>
      </dgm:t>
    </dgm:pt>
    <dgm:pt modelId="{D5756006-84EE-4872-94AE-F2DD5C0204BB}" type="sibTrans" cxnId="{FD9010F7-45DA-457F-86E8-20202CEFDE7C}">
      <dgm:prSet/>
      <dgm:spPr/>
      <dgm:t>
        <a:bodyPr/>
        <a:lstStyle/>
        <a:p>
          <a:endParaRPr lang="en-US"/>
        </a:p>
      </dgm:t>
    </dgm:pt>
    <dgm:pt modelId="{1A017A26-828F-402F-9ED2-50EDA2CB0DD7}">
      <dgm:prSet phldrT="[Text]"/>
      <dgm:spPr>
        <a:solidFill>
          <a:schemeClr val="accent1">
            <a:lumMod val="40000"/>
            <a:lumOff val="60000"/>
          </a:schemeClr>
        </a:solidFill>
      </dgm:spPr>
      <dgm:t>
        <a:bodyPr/>
        <a:lstStyle/>
        <a:p>
          <a:r>
            <a:rPr lang="en-US" dirty="0" smtClean="0"/>
            <a:t>Committed Private Partner</a:t>
          </a:r>
          <a:endParaRPr lang="en-US" dirty="0"/>
        </a:p>
      </dgm:t>
    </dgm:pt>
    <dgm:pt modelId="{626014DA-12A0-4023-96E5-383409B86ADD}" type="parTrans" cxnId="{1797F8EB-BC50-49B3-A200-49D7B978439A}">
      <dgm:prSet/>
      <dgm:spPr/>
      <dgm:t>
        <a:bodyPr/>
        <a:lstStyle/>
        <a:p>
          <a:endParaRPr lang="en-US"/>
        </a:p>
      </dgm:t>
    </dgm:pt>
    <dgm:pt modelId="{2EA0B116-DE39-44CE-983A-26E49B32824B}" type="sibTrans" cxnId="{1797F8EB-BC50-49B3-A200-49D7B978439A}">
      <dgm:prSet/>
      <dgm:spPr/>
      <dgm:t>
        <a:bodyPr/>
        <a:lstStyle/>
        <a:p>
          <a:endParaRPr lang="en-US"/>
        </a:p>
      </dgm:t>
    </dgm:pt>
    <dgm:pt modelId="{179D46F8-2EAD-4005-AD23-7842F201521E}">
      <dgm:prSet phldrT="[Text]" custT="1"/>
      <dgm:spPr/>
      <dgm:t>
        <a:bodyPr/>
        <a:lstStyle/>
        <a:p>
          <a:r>
            <a:rPr lang="en-US" sz="1500" dirty="0" smtClean="0"/>
            <a:t>Private business needs public infrastructure to:</a:t>
          </a:r>
          <a:endParaRPr lang="en-US" sz="1500" dirty="0"/>
        </a:p>
      </dgm:t>
    </dgm:pt>
    <dgm:pt modelId="{06905279-6DA2-4D0E-9845-850CCAF3309E}" type="parTrans" cxnId="{CC729F41-E218-4E3C-B190-1B81EE943A77}">
      <dgm:prSet/>
      <dgm:spPr/>
      <dgm:t>
        <a:bodyPr/>
        <a:lstStyle/>
        <a:p>
          <a:endParaRPr lang="en-US"/>
        </a:p>
      </dgm:t>
    </dgm:pt>
    <dgm:pt modelId="{C50BF7AA-ED63-4971-BECD-F3B3A0E9D01A}" type="sibTrans" cxnId="{CC729F41-E218-4E3C-B190-1B81EE943A77}">
      <dgm:prSet/>
      <dgm:spPr/>
      <dgm:t>
        <a:bodyPr/>
        <a:lstStyle/>
        <a:p>
          <a:endParaRPr lang="en-US"/>
        </a:p>
      </dgm:t>
    </dgm:pt>
    <dgm:pt modelId="{C03D961E-0A10-453D-8062-B9BC2E8714C2}">
      <dgm:prSet phldrT="[Text]" custT="1"/>
      <dgm:spPr/>
      <dgm:t>
        <a:bodyPr/>
        <a:lstStyle/>
        <a:p>
          <a:r>
            <a:rPr lang="en-US" sz="1200" dirty="0" smtClean="0"/>
            <a:t>Site, expand, be retained</a:t>
          </a:r>
          <a:endParaRPr lang="en-US" sz="1200" dirty="0"/>
        </a:p>
      </dgm:t>
    </dgm:pt>
    <dgm:pt modelId="{0459B535-95D2-4F92-B54B-3D0EEDEA8AF7}" type="parTrans" cxnId="{E0F2E5FD-BBA6-4E33-9DC4-C0D0D343CBB6}">
      <dgm:prSet/>
      <dgm:spPr/>
      <dgm:t>
        <a:bodyPr/>
        <a:lstStyle/>
        <a:p>
          <a:endParaRPr lang="en-US"/>
        </a:p>
      </dgm:t>
    </dgm:pt>
    <dgm:pt modelId="{691D3D1D-EC3C-4EC9-819B-634B899D9768}" type="sibTrans" cxnId="{E0F2E5FD-BBA6-4E33-9DC4-C0D0D343CBB6}">
      <dgm:prSet/>
      <dgm:spPr/>
      <dgm:t>
        <a:bodyPr/>
        <a:lstStyle/>
        <a:p>
          <a:endParaRPr lang="en-US"/>
        </a:p>
      </dgm:t>
    </dgm:pt>
    <dgm:pt modelId="{DCBEFFB7-937C-425C-8B49-DF435E62A0AE}">
      <dgm:prSet phldrT="[Text]"/>
      <dgm:spPr>
        <a:solidFill>
          <a:schemeClr val="accent1">
            <a:lumMod val="40000"/>
            <a:lumOff val="60000"/>
          </a:schemeClr>
        </a:solidFill>
      </dgm:spPr>
      <dgm:t>
        <a:bodyPr/>
        <a:lstStyle/>
        <a:p>
          <a:r>
            <a:rPr lang="en-US" dirty="0" smtClean="0"/>
            <a:t>Prospective Development</a:t>
          </a:r>
          <a:endParaRPr lang="en-US" dirty="0"/>
        </a:p>
      </dgm:t>
    </dgm:pt>
    <dgm:pt modelId="{78B9AF4D-8CFD-4FC0-A16A-C06EBA4A2E28}" type="parTrans" cxnId="{238CC3DE-6872-4D21-A271-77220AA8DB33}">
      <dgm:prSet/>
      <dgm:spPr/>
      <dgm:t>
        <a:bodyPr/>
        <a:lstStyle/>
        <a:p>
          <a:endParaRPr lang="en-US"/>
        </a:p>
      </dgm:t>
    </dgm:pt>
    <dgm:pt modelId="{76ED42B1-2575-4CB7-89AE-83E8EE02E5FB}" type="sibTrans" cxnId="{238CC3DE-6872-4D21-A271-77220AA8DB33}">
      <dgm:prSet/>
      <dgm:spPr/>
      <dgm:t>
        <a:bodyPr/>
        <a:lstStyle/>
        <a:p>
          <a:endParaRPr lang="en-US"/>
        </a:p>
      </dgm:t>
    </dgm:pt>
    <dgm:pt modelId="{7DFE495B-8B41-44DC-8826-02AB34EDD888}">
      <dgm:prSet phldrT="[Text]" custT="1"/>
      <dgm:spPr/>
      <dgm:t>
        <a:bodyPr/>
        <a:lstStyle/>
        <a:p>
          <a:r>
            <a:rPr lang="en-US" sz="1500" dirty="0" smtClean="0"/>
            <a:t>Planning has been completed and project is deemed feasible</a:t>
          </a:r>
          <a:endParaRPr lang="en-US" sz="1500" dirty="0"/>
        </a:p>
      </dgm:t>
    </dgm:pt>
    <dgm:pt modelId="{D2E99F86-889F-448B-9B2C-A27D03F5CDB0}" type="parTrans" cxnId="{D61F1C6E-9CD9-40DF-B630-180079284869}">
      <dgm:prSet/>
      <dgm:spPr/>
      <dgm:t>
        <a:bodyPr/>
        <a:lstStyle/>
        <a:p>
          <a:endParaRPr lang="en-US"/>
        </a:p>
      </dgm:t>
    </dgm:pt>
    <dgm:pt modelId="{025EA04B-A94E-41C6-889F-A87EF16F55D6}" type="sibTrans" cxnId="{D61F1C6E-9CD9-40DF-B630-180079284869}">
      <dgm:prSet/>
      <dgm:spPr/>
      <dgm:t>
        <a:bodyPr/>
        <a:lstStyle/>
        <a:p>
          <a:endParaRPr lang="en-US"/>
        </a:p>
      </dgm:t>
    </dgm:pt>
    <dgm:pt modelId="{9B8094D3-00DB-4E3B-87E7-3DC06F533230}">
      <dgm:prSet phldrT="[Text]" custT="1"/>
      <dgm:spPr/>
      <dgm:t>
        <a:bodyPr/>
        <a:lstStyle/>
        <a:p>
          <a:r>
            <a:rPr lang="en-US" sz="1500" dirty="0" smtClean="0"/>
            <a:t>Public infrastructure is needed to:</a:t>
          </a:r>
          <a:endParaRPr lang="en-US" sz="1500" dirty="0"/>
        </a:p>
      </dgm:t>
    </dgm:pt>
    <dgm:pt modelId="{F0FD68BA-D99D-48A0-9C5E-D1D29C8F3998}" type="parTrans" cxnId="{73FB6E83-3AED-4996-967F-9B6D98CDA069}">
      <dgm:prSet/>
      <dgm:spPr/>
      <dgm:t>
        <a:bodyPr/>
        <a:lstStyle/>
        <a:p>
          <a:endParaRPr lang="en-US"/>
        </a:p>
      </dgm:t>
    </dgm:pt>
    <dgm:pt modelId="{401DE97A-F755-485C-8FFA-BE85B4D5ABB5}" type="sibTrans" cxnId="{73FB6E83-3AED-4996-967F-9B6D98CDA069}">
      <dgm:prSet/>
      <dgm:spPr/>
      <dgm:t>
        <a:bodyPr/>
        <a:lstStyle/>
        <a:p>
          <a:endParaRPr lang="en-US"/>
        </a:p>
      </dgm:t>
    </dgm:pt>
    <dgm:pt modelId="{D2807BE9-F660-4174-B46A-3119A8B277F4}">
      <dgm:prSet phldrT="[Text]" custT="1"/>
      <dgm:spPr/>
      <dgm:t>
        <a:bodyPr/>
        <a:lstStyle/>
        <a:p>
          <a:r>
            <a:rPr lang="en-US" sz="1200" dirty="0" smtClean="0"/>
            <a:t>Create and retain jobs</a:t>
          </a:r>
          <a:endParaRPr lang="en-US" sz="1200" dirty="0"/>
        </a:p>
      </dgm:t>
    </dgm:pt>
    <dgm:pt modelId="{5DE1EDCC-AFA4-4867-86E4-41C223C02A47}" type="parTrans" cxnId="{E8741DA6-85A9-472F-9721-078E2EDAADEC}">
      <dgm:prSet/>
      <dgm:spPr/>
      <dgm:t>
        <a:bodyPr/>
        <a:lstStyle/>
        <a:p>
          <a:endParaRPr lang="en-US"/>
        </a:p>
      </dgm:t>
    </dgm:pt>
    <dgm:pt modelId="{B39F6B10-3D7B-48A9-8C9C-5167A12568BF}" type="sibTrans" cxnId="{E8741DA6-85A9-472F-9721-078E2EDAADEC}">
      <dgm:prSet/>
      <dgm:spPr/>
      <dgm:t>
        <a:bodyPr/>
        <a:lstStyle/>
        <a:p>
          <a:endParaRPr lang="en-US"/>
        </a:p>
      </dgm:t>
    </dgm:pt>
    <dgm:pt modelId="{BF79DCB6-DC7C-47DC-9380-3403BECF0345}">
      <dgm:prSet phldrT="[Text]" custT="1"/>
      <dgm:spPr/>
      <dgm:t>
        <a:bodyPr/>
        <a:lstStyle/>
        <a:p>
          <a:r>
            <a:rPr lang="en-US" sz="1200" dirty="0" smtClean="0"/>
            <a:t>Complete private capital project</a:t>
          </a:r>
          <a:endParaRPr lang="en-US" sz="1200" dirty="0"/>
        </a:p>
      </dgm:t>
    </dgm:pt>
    <dgm:pt modelId="{BAEEEACC-FEF0-4C31-99B2-0384088F32C5}" type="parTrans" cxnId="{BC3B16CE-EAC0-4AF1-B9EE-7EDE2BD1C6AB}">
      <dgm:prSet/>
      <dgm:spPr/>
      <dgm:t>
        <a:bodyPr/>
        <a:lstStyle/>
        <a:p>
          <a:endParaRPr lang="en-US"/>
        </a:p>
      </dgm:t>
    </dgm:pt>
    <dgm:pt modelId="{3D7FD36D-5D06-4EAB-8E33-A9654450999B}" type="sibTrans" cxnId="{BC3B16CE-EAC0-4AF1-B9EE-7EDE2BD1C6AB}">
      <dgm:prSet/>
      <dgm:spPr/>
      <dgm:t>
        <a:bodyPr/>
        <a:lstStyle/>
        <a:p>
          <a:endParaRPr lang="en-US"/>
        </a:p>
      </dgm:t>
    </dgm:pt>
    <dgm:pt modelId="{8282CE6B-AE71-43AD-9DB6-330C626AB34B}">
      <dgm:prSet phldrT="[Text]" custT="1"/>
      <dgm:spPr/>
      <dgm:t>
        <a:bodyPr/>
        <a:lstStyle/>
        <a:p>
          <a:r>
            <a:rPr lang="en-US" sz="1300" dirty="0" smtClean="0"/>
            <a:t>Recruit private industry to the community</a:t>
          </a:r>
          <a:endParaRPr lang="en-US" sz="1300" dirty="0"/>
        </a:p>
      </dgm:t>
    </dgm:pt>
    <dgm:pt modelId="{7FC30A77-E15F-492E-BCF5-51B216F346EE}" type="parTrans" cxnId="{14AD5B74-6081-432F-B15E-22BB625FFA9C}">
      <dgm:prSet/>
      <dgm:spPr/>
      <dgm:t>
        <a:bodyPr/>
        <a:lstStyle/>
        <a:p>
          <a:endParaRPr lang="en-US"/>
        </a:p>
      </dgm:t>
    </dgm:pt>
    <dgm:pt modelId="{6863AE8C-6E04-4A6C-B364-0F38DCEF010D}" type="sibTrans" cxnId="{14AD5B74-6081-432F-B15E-22BB625FFA9C}">
      <dgm:prSet/>
      <dgm:spPr/>
      <dgm:t>
        <a:bodyPr/>
        <a:lstStyle/>
        <a:p>
          <a:endParaRPr lang="en-US"/>
        </a:p>
      </dgm:t>
    </dgm:pt>
    <dgm:pt modelId="{109703C6-F895-4464-8E4B-6819BF3C01D6}">
      <dgm:prSet phldrT="[Text]" custT="1"/>
      <dgm:spPr/>
      <dgm:t>
        <a:bodyPr/>
        <a:lstStyle/>
        <a:p>
          <a:r>
            <a:rPr lang="en-US" sz="1300" dirty="0" smtClean="0"/>
            <a:t>Job creation</a:t>
          </a:r>
          <a:endParaRPr lang="en-US" sz="1300" dirty="0"/>
        </a:p>
      </dgm:t>
    </dgm:pt>
    <dgm:pt modelId="{A7A33583-1D9C-465C-9278-2C6440BB1518}" type="parTrans" cxnId="{12BCB5CA-DC83-402B-A303-360BD3051A8C}">
      <dgm:prSet/>
      <dgm:spPr/>
      <dgm:t>
        <a:bodyPr/>
        <a:lstStyle/>
        <a:p>
          <a:endParaRPr lang="en-US"/>
        </a:p>
      </dgm:t>
    </dgm:pt>
    <dgm:pt modelId="{8AC0EB1A-46B5-44CE-8A76-739A10CEA781}" type="sibTrans" cxnId="{12BCB5CA-DC83-402B-A303-360BD3051A8C}">
      <dgm:prSet/>
      <dgm:spPr/>
      <dgm:t>
        <a:bodyPr/>
        <a:lstStyle/>
        <a:p>
          <a:endParaRPr lang="en-US"/>
        </a:p>
      </dgm:t>
    </dgm:pt>
    <dgm:pt modelId="{76970D74-79D0-4CB4-B675-061743B24FF2}">
      <dgm:prSet phldrT="[Text]" custT="1"/>
      <dgm:spPr/>
      <dgm:t>
        <a:bodyPr/>
        <a:lstStyle/>
        <a:p>
          <a:r>
            <a:rPr lang="en-US" sz="1300" dirty="0" smtClean="0"/>
            <a:t>Private Investment</a:t>
          </a:r>
          <a:endParaRPr lang="en-US" sz="1300" dirty="0"/>
        </a:p>
      </dgm:t>
    </dgm:pt>
    <dgm:pt modelId="{EA5DB3C8-E645-42A9-A714-65C71AE04DEE}" type="parTrans" cxnId="{731234EF-BE7D-4463-A1FE-AABAFBBBFD6F}">
      <dgm:prSet/>
      <dgm:spPr/>
      <dgm:t>
        <a:bodyPr/>
        <a:lstStyle/>
        <a:p>
          <a:endParaRPr lang="en-US"/>
        </a:p>
      </dgm:t>
    </dgm:pt>
    <dgm:pt modelId="{7C959147-5425-4C2B-9E0B-0C1A5E64FC39}" type="sibTrans" cxnId="{731234EF-BE7D-4463-A1FE-AABAFBBBFD6F}">
      <dgm:prSet/>
      <dgm:spPr/>
      <dgm:t>
        <a:bodyPr/>
        <a:lstStyle/>
        <a:p>
          <a:endParaRPr lang="en-US"/>
        </a:p>
      </dgm:t>
    </dgm:pt>
    <dgm:pt modelId="{2698E7DC-E957-47FF-98CC-696F9C6B77D8}">
      <dgm:prSet phldrT="[Text]"/>
      <dgm:spPr/>
      <dgm:t>
        <a:bodyPr/>
        <a:lstStyle/>
        <a:p>
          <a:r>
            <a:rPr lang="en-US" dirty="0" smtClean="0"/>
            <a:t>Rural Broadband</a:t>
          </a:r>
          <a:endParaRPr lang="en-US" dirty="0"/>
        </a:p>
      </dgm:t>
    </dgm:pt>
    <dgm:pt modelId="{79B63E9F-A1AB-4ECA-ABEC-AF94006B8D1C}" type="parTrans" cxnId="{21FB308C-7BA5-45E6-94D7-8BB4D75AC338}">
      <dgm:prSet/>
      <dgm:spPr/>
      <dgm:t>
        <a:bodyPr/>
        <a:lstStyle/>
        <a:p>
          <a:endParaRPr lang="en-US"/>
        </a:p>
      </dgm:t>
    </dgm:pt>
    <dgm:pt modelId="{B729836E-1EE3-499D-919F-F5F85D676521}" type="sibTrans" cxnId="{21FB308C-7BA5-45E6-94D7-8BB4D75AC338}">
      <dgm:prSet/>
      <dgm:spPr/>
      <dgm:t>
        <a:bodyPr/>
        <a:lstStyle/>
        <a:p>
          <a:endParaRPr lang="en-US"/>
        </a:p>
      </dgm:t>
    </dgm:pt>
    <dgm:pt modelId="{2F666F39-6724-48B6-987B-A8C6A35DEAAE}">
      <dgm:prSet custT="1"/>
      <dgm:spPr/>
      <dgm:t>
        <a:bodyPr/>
        <a:lstStyle/>
        <a:p>
          <a:r>
            <a:rPr lang="en-US" sz="1300" dirty="0" smtClean="0"/>
            <a:t>Planning has been completed and project is deemed feasible</a:t>
          </a:r>
          <a:endParaRPr lang="en-US" sz="1300" dirty="0"/>
        </a:p>
      </dgm:t>
    </dgm:pt>
    <dgm:pt modelId="{AF8842B2-1357-43AC-B213-F3620E45DBF5}" type="parTrans" cxnId="{3F85C7AA-E482-4338-A1A4-F75B51A41CE5}">
      <dgm:prSet/>
      <dgm:spPr/>
      <dgm:t>
        <a:bodyPr/>
        <a:lstStyle/>
        <a:p>
          <a:endParaRPr lang="en-US"/>
        </a:p>
      </dgm:t>
    </dgm:pt>
    <dgm:pt modelId="{A52BDDF0-7491-4CE3-B81F-FCB830BF9296}" type="sibTrans" cxnId="{3F85C7AA-E482-4338-A1A4-F75B51A41CE5}">
      <dgm:prSet/>
      <dgm:spPr/>
      <dgm:t>
        <a:bodyPr/>
        <a:lstStyle/>
        <a:p>
          <a:endParaRPr lang="en-US"/>
        </a:p>
      </dgm:t>
    </dgm:pt>
    <dgm:pt modelId="{1C7A8082-C0BC-4884-9EE2-FF2EE43074FA}">
      <dgm:prSet custT="1"/>
      <dgm:spPr/>
      <dgm:t>
        <a:bodyPr/>
        <a:lstStyle/>
        <a:p>
          <a:r>
            <a:rPr lang="en-US" sz="1300" dirty="0" smtClean="0"/>
            <a:t>Project is in a rural county/ community</a:t>
          </a:r>
          <a:endParaRPr lang="en-US" sz="1300" dirty="0"/>
        </a:p>
      </dgm:t>
    </dgm:pt>
    <dgm:pt modelId="{A6555EF4-33D2-47BB-A6CA-2CD9D8334D03}" type="parTrans" cxnId="{C67F2FBC-CF21-4E2E-9CC8-D248A8E90744}">
      <dgm:prSet/>
      <dgm:spPr/>
      <dgm:t>
        <a:bodyPr/>
        <a:lstStyle/>
        <a:p>
          <a:endParaRPr lang="en-US"/>
        </a:p>
      </dgm:t>
    </dgm:pt>
    <dgm:pt modelId="{9D4CEBAA-22F2-4AF9-8352-2835C89F17F1}" type="sibTrans" cxnId="{C67F2FBC-CF21-4E2E-9CC8-D248A8E90744}">
      <dgm:prSet/>
      <dgm:spPr/>
      <dgm:t>
        <a:bodyPr/>
        <a:lstStyle/>
        <a:p>
          <a:endParaRPr lang="en-US"/>
        </a:p>
      </dgm:t>
    </dgm:pt>
    <dgm:pt modelId="{92F109C3-E714-4F71-AE62-908CBB361EC0}">
      <dgm:prSet custT="1"/>
      <dgm:spPr/>
      <dgm:t>
        <a:bodyPr/>
        <a:lstStyle/>
        <a:p>
          <a:r>
            <a:rPr lang="en-US" sz="1300" dirty="0" smtClean="0"/>
            <a:t>Project is in unserved or underserved area</a:t>
          </a:r>
          <a:endParaRPr lang="en-US" sz="1300" dirty="0"/>
        </a:p>
      </dgm:t>
    </dgm:pt>
    <dgm:pt modelId="{FB698405-6736-42F6-B3A3-0AA192D3995B}" type="parTrans" cxnId="{4CF7812E-5C34-4069-B525-8902944299C2}">
      <dgm:prSet/>
      <dgm:spPr/>
      <dgm:t>
        <a:bodyPr/>
        <a:lstStyle/>
        <a:p>
          <a:endParaRPr lang="en-US"/>
        </a:p>
      </dgm:t>
    </dgm:pt>
    <dgm:pt modelId="{A3C12AE9-19BE-496C-824B-3CF23C323070}" type="sibTrans" cxnId="{4CF7812E-5C34-4069-B525-8902944299C2}">
      <dgm:prSet/>
      <dgm:spPr/>
      <dgm:t>
        <a:bodyPr/>
        <a:lstStyle/>
        <a:p>
          <a:endParaRPr lang="en-US"/>
        </a:p>
      </dgm:t>
    </dgm:pt>
    <dgm:pt modelId="{5C57F01A-57E8-42E3-ADA0-4B49025F65F6}">
      <dgm:prSet custT="1"/>
      <dgm:spPr/>
      <dgm:t>
        <a:bodyPr/>
        <a:lstStyle/>
        <a:p>
          <a:r>
            <a:rPr lang="en-US" sz="1300" dirty="0" smtClean="0"/>
            <a:t>Project has a committed ISP</a:t>
          </a:r>
          <a:endParaRPr lang="en-US" sz="1300" dirty="0"/>
        </a:p>
      </dgm:t>
    </dgm:pt>
    <dgm:pt modelId="{5D987656-6C84-4BF4-B39C-7CD5BDB3CAA0}" type="parTrans" cxnId="{F5D27222-ECF1-43E9-8E6D-91190CB48281}">
      <dgm:prSet/>
      <dgm:spPr/>
      <dgm:t>
        <a:bodyPr/>
        <a:lstStyle/>
        <a:p>
          <a:endParaRPr lang="en-US"/>
        </a:p>
      </dgm:t>
    </dgm:pt>
    <dgm:pt modelId="{B6F0BE11-6296-4C68-9EE2-C83B5F9DD923}" type="sibTrans" cxnId="{F5D27222-ECF1-43E9-8E6D-91190CB48281}">
      <dgm:prSet/>
      <dgm:spPr/>
      <dgm:t>
        <a:bodyPr/>
        <a:lstStyle/>
        <a:p>
          <a:endParaRPr lang="en-US"/>
        </a:p>
      </dgm:t>
    </dgm:pt>
    <dgm:pt modelId="{88A32168-54A1-4C8D-95A4-6778CC1A39AB}" type="pres">
      <dgm:prSet presAssocID="{B6BA091C-FC6F-4768-8592-5D420343949E}" presName="Name0" presStyleCnt="0">
        <dgm:presLayoutVars>
          <dgm:chMax val="7"/>
          <dgm:chPref val="7"/>
          <dgm:dir/>
          <dgm:animLvl val="lvl"/>
        </dgm:presLayoutVars>
      </dgm:prSet>
      <dgm:spPr/>
      <dgm:t>
        <a:bodyPr/>
        <a:lstStyle/>
        <a:p>
          <a:endParaRPr lang="en-US"/>
        </a:p>
      </dgm:t>
    </dgm:pt>
    <dgm:pt modelId="{4F34D64A-8E36-46D4-B697-1567063C59B3}" type="pres">
      <dgm:prSet presAssocID="{5C0B913A-AD53-4E9B-ADE0-54870207EA2B}" presName="parentText_1" presStyleLbl="node1" presStyleIdx="0" presStyleCnt="4">
        <dgm:presLayoutVars>
          <dgm:chMax val="1"/>
          <dgm:chPref val="1"/>
          <dgm:bulletEnabled val="1"/>
        </dgm:presLayoutVars>
      </dgm:prSet>
      <dgm:spPr/>
      <dgm:t>
        <a:bodyPr/>
        <a:lstStyle/>
        <a:p>
          <a:endParaRPr lang="en-US"/>
        </a:p>
      </dgm:t>
    </dgm:pt>
    <dgm:pt modelId="{1AF02097-7BBB-49A2-8888-FF66D7297A1E}" type="pres">
      <dgm:prSet presAssocID="{5C0B913A-AD53-4E9B-ADE0-54870207EA2B}" presName="childText_1" presStyleLbl="node1" presStyleIdx="0" presStyleCnt="4">
        <dgm:presLayoutVars>
          <dgm:chMax val="0"/>
          <dgm:chPref val="0"/>
          <dgm:bulletEnabled val="1"/>
        </dgm:presLayoutVars>
      </dgm:prSet>
      <dgm:spPr/>
      <dgm:t>
        <a:bodyPr/>
        <a:lstStyle/>
        <a:p>
          <a:endParaRPr lang="en-US"/>
        </a:p>
      </dgm:t>
    </dgm:pt>
    <dgm:pt modelId="{38BB2577-7F04-47D3-B8F6-5F25E50EAC8D}" type="pres">
      <dgm:prSet presAssocID="{5C0B913A-AD53-4E9B-ADE0-54870207EA2B}" presName="accentShape_1" presStyleCnt="0"/>
      <dgm:spPr/>
    </dgm:pt>
    <dgm:pt modelId="{70746768-FBA7-45D8-981D-A054FFB38E1B}" type="pres">
      <dgm:prSet presAssocID="{5C0B913A-AD53-4E9B-ADE0-54870207EA2B}" presName="imageRepeatNode" presStyleLbl="node1" presStyleIdx="0" presStyleCnt="4" custScaleX="108745"/>
      <dgm:spPr/>
      <dgm:t>
        <a:bodyPr/>
        <a:lstStyle/>
        <a:p>
          <a:endParaRPr lang="en-US"/>
        </a:p>
      </dgm:t>
    </dgm:pt>
    <dgm:pt modelId="{AC4EC0CB-86E2-424B-9815-882B32D342B3}" type="pres">
      <dgm:prSet presAssocID="{1A017A26-828F-402F-9ED2-50EDA2CB0DD7}" presName="parentText_2" presStyleLbl="node1" presStyleIdx="0" presStyleCnt="4">
        <dgm:presLayoutVars>
          <dgm:chMax val="1"/>
          <dgm:chPref val="1"/>
          <dgm:bulletEnabled val="1"/>
        </dgm:presLayoutVars>
      </dgm:prSet>
      <dgm:spPr/>
      <dgm:t>
        <a:bodyPr/>
        <a:lstStyle/>
        <a:p>
          <a:endParaRPr lang="en-US"/>
        </a:p>
      </dgm:t>
    </dgm:pt>
    <dgm:pt modelId="{85231CC7-AC1E-436D-AD0B-197426264090}" type="pres">
      <dgm:prSet presAssocID="{1A017A26-828F-402F-9ED2-50EDA2CB0DD7}" presName="childText_2" presStyleLbl="node2" presStyleIdx="0" presStyleCnt="0" custScaleX="109401" custLinFactNeighborX="3459">
        <dgm:presLayoutVars>
          <dgm:chMax val="0"/>
          <dgm:chPref val="0"/>
          <dgm:bulletEnabled val="1"/>
        </dgm:presLayoutVars>
      </dgm:prSet>
      <dgm:spPr/>
      <dgm:t>
        <a:bodyPr/>
        <a:lstStyle/>
        <a:p>
          <a:endParaRPr lang="en-US"/>
        </a:p>
      </dgm:t>
    </dgm:pt>
    <dgm:pt modelId="{E55028E2-BC46-4770-BF84-F8B616F60FED}" type="pres">
      <dgm:prSet presAssocID="{1A017A26-828F-402F-9ED2-50EDA2CB0DD7}" presName="accentShape_2" presStyleCnt="0"/>
      <dgm:spPr/>
    </dgm:pt>
    <dgm:pt modelId="{59A47D54-A20F-44A7-A9DA-5907D6A7EC19}" type="pres">
      <dgm:prSet presAssocID="{1A017A26-828F-402F-9ED2-50EDA2CB0DD7}" presName="imageRepeatNode" presStyleLbl="node1" presStyleIdx="1" presStyleCnt="4" custScaleX="108745" custLinFactNeighborX="2456"/>
      <dgm:spPr/>
      <dgm:t>
        <a:bodyPr/>
        <a:lstStyle/>
        <a:p>
          <a:endParaRPr lang="en-US"/>
        </a:p>
      </dgm:t>
    </dgm:pt>
    <dgm:pt modelId="{CA906600-6237-4DA3-B69C-14F1547954EC}" type="pres">
      <dgm:prSet presAssocID="{DCBEFFB7-937C-425C-8B49-DF435E62A0AE}" presName="parentText_3" presStyleLbl="node1" presStyleIdx="1" presStyleCnt="4">
        <dgm:presLayoutVars>
          <dgm:chMax val="1"/>
          <dgm:chPref val="1"/>
          <dgm:bulletEnabled val="1"/>
        </dgm:presLayoutVars>
      </dgm:prSet>
      <dgm:spPr/>
      <dgm:t>
        <a:bodyPr/>
        <a:lstStyle/>
        <a:p>
          <a:endParaRPr lang="en-US"/>
        </a:p>
      </dgm:t>
    </dgm:pt>
    <dgm:pt modelId="{2EB27BEA-3426-4047-BD9D-D5AECD013767}" type="pres">
      <dgm:prSet presAssocID="{DCBEFFB7-937C-425C-8B49-DF435E62A0AE}" presName="childText_3" presStyleLbl="node2" presStyleIdx="0" presStyleCnt="0" custScaleX="109401" custLinFactNeighborX="8012">
        <dgm:presLayoutVars>
          <dgm:chMax val="0"/>
          <dgm:chPref val="0"/>
          <dgm:bulletEnabled val="1"/>
        </dgm:presLayoutVars>
      </dgm:prSet>
      <dgm:spPr/>
      <dgm:t>
        <a:bodyPr/>
        <a:lstStyle/>
        <a:p>
          <a:endParaRPr lang="en-US"/>
        </a:p>
      </dgm:t>
    </dgm:pt>
    <dgm:pt modelId="{1B774CEF-C681-49A4-8405-7957619E3F40}" type="pres">
      <dgm:prSet presAssocID="{DCBEFFB7-937C-425C-8B49-DF435E62A0AE}" presName="accentShape_3" presStyleCnt="0"/>
      <dgm:spPr/>
    </dgm:pt>
    <dgm:pt modelId="{0CF27553-AA14-4188-B57F-88D45C232651}" type="pres">
      <dgm:prSet presAssocID="{DCBEFFB7-937C-425C-8B49-DF435E62A0AE}" presName="imageRepeatNode" presStyleLbl="node1" presStyleIdx="2" presStyleCnt="4" custScaleX="108745" custLinFactNeighborX="5689"/>
      <dgm:spPr/>
      <dgm:t>
        <a:bodyPr/>
        <a:lstStyle/>
        <a:p>
          <a:endParaRPr lang="en-US"/>
        </a:p>
      </dgm:t>
    </dgm:pt>
    <dgm:pt modelId="{4400CCDD-E842-463E-821E-BE59A1BEE899}" type="pres">
      <dgm:prSet presAssocID="{2698E7DC-E957-47FF-98CC-696F9C6B77D8}" presName="parentText_4" presStyleLbl="node1" presStyleIdx="2" presStyleCnt="4">
        <dgm:presLayoutVars>
          <dgm:chMax val="1"/>
          <dgm:chPref val="1"/>
          <dgm:bulletEnabled val="1"/>
        </dgm:presLayoutVars>
      </dgm:prSet>
      <dgm:spPr/>
      <dgm:t>
        <a:bodyPr/>
        <a:lstStyle/>
        <a:p>
          <a:endParaRPr lang="en-US"/>
        </a:p>
      </dgm:t>
    </dgm:pt>
    <dgm:pt modelId="{1B3AACFB-0896-45B7-B713-8A3250942528}" type="pres">
      <dgm:prSet presAssocID="{2698E7DC-E957-47FF-98CC-696F9C6B77D8}" presName="childText_4" presStyleLbl="node2" presStyleIdx="0" presStyleCnt="0" custScaleX="109401" custLinFactNeighborX="14249">
        <dgm:presLayoutVars>
          <dgm:chMax val="0"/>
          <dgm:chPref val="0"/>
          <dgm:bulletEnabled val="1"/>
        </dgm:presLayoutVars>
      </dgm:prSet>
      <dgm:spPr/>
      <dgm:t>
        <a:bodyPr/>
        <a:lstStyle/>
        <a:p>
          <a:endParaRPr lang="en-US"/>
        </a:p>
      </dgm:t>
    </dgm:pt>
    <dgm:pt modelId="{77D62AF0-70E1-4A1C-8497-1D3D48F55A5E}" type="pres">
      <dgm:prSet presAssocID="{2698E7DC-E957-47FF-98CC-696F9C6B77D8}" presName="accentShape_4" presStyleCnt="0"/>
      <dgm:spPr/>
    </dgm:pt>
    <dgm:pt modelId="{5F38ACA7-969E-461B-9BD4-AEF7522D58F6}" type="pres">
      <dgm:prSet presAssocID="{2698E7DC-E957-47FF-98CC-696F9C6B77D8}" presName="imageRepeatNode" presStyleLbl="node1" presStyleIdx="3" presStyleCnt="4" custScaleX="108745" custLinFactNeighborX="11151"/>
      <dgm:spPr/>
      <dgm:t>
        <a:bodyPr/>
        <a:lstStyle/>
        <a:p>
          <a:endParaRPr lang="en-US"/>
        </a:p>
      </dgm:t>
    </dgm:pt>
  </dgm:ptLst>
  <dgm:cxnLst>
    <dgm:cxn modelId="{3F85C7AA-E482-4338-A1A4-F75B51A41CE5}" srcId="{2698E7DC-E957-47FF-98CC-696F9C6B77D8}" destId="{2F666F39-6724-48B6-987B-A8C6A35DEAAE}" srcOrd="0" destOrd="0" parTransId="{AF8842B2-1357-43AC-B213-F3620E45DBF5}" sibTransId="{A52BDDF0-7491-4CE3-B81F-FCB830BF9296}"/>
    <dgm:cxn modelId="{D5DF89BA-FC47-40BC-BF7C-719932193DA1}" type="presOf" srcId="{5C0B913A-AD53-4E9B-ADE0-54870207EA2B}" destId="{4F34D64A-8E36-46D4-B697-1567063C59B3}" srcOrd="0" destOrd="0" presId="urn:microsoft.com/office/officeart/2009/3/layout/BlockDescendingList"/>
    <dgm:cxn modelId="{73FB6E83-3AED-4996-967F-9B6D98CDA069}" srcId="{DCBEFFB7-937C-425C-8B49-DF435E62A0AE}" destId="{9B8094D3-00DB-4E3B-87E7-3DC06F533230}" srcOrd="1" destOrd="0" parTransId="{F0FD68BA-D99D-48A0-9C5E-D1D29C8F3998}" sibTransId="{401DE97A-F755-485C-8FFA-BE85B4D5ABB5}"/>
    <dgm:cxn modelId="{2CC6A155-FC82-4C81-822F-98FAB93F027E}" type="presOf" srcId="{661D2562-7900-4425-803F-D06E4F25BE5F}" destId="{1AF02097-7BBB-49A2-8888-FF66D7297A1E}" srcOrd="0" destOrd="1" presId="urn:microsoft.com/office/officeart/2009/3/layout/BlockDescendingList"/>
    <dgm:cxn modelId="{379D2A02-D418-44A2-A82B-D6E7F61A2978}" type="presOf" srcId="{2F666F39-6724-48B6-987B-A8C6A35DEAAE}" destId="{1B3AACFB-0896-45B7-B713-8A3250942528}" srcOrd="0" destOrd="0" presId="urn:microsoft.com/office/officeart/2009/3/layout/BlockDescendingList"/>
    <dgm:cxn modelId="{5C20CF54-3358-4FC4-8138-A17E17B719B9}" type="presOf" srcId="{D2807BE9-F660-4174-B46A-3119A8B277F4}" destId="{85231CC7-AC1E-436D-AD0B-197426264090}" srcOrd="0" destOrd="2" presId="urn:microsoft.com/office/officeart/2009/3/layout/BlockDescendingList"/>
    <dgm:cxn modelId="{12BCB5CA-DC83-402B-A303-360BD3051A8C}" srcId="{9B8094D3-00DB-4E3B-87E7-3DC06F533230}" destId="{109703C6-F895-4464-8E4B-6819BF3C01D6}" srcOrd="1" destOrd="0" parTransId="{A7A33583-1D9C-465C-9278-2C6440BB1518}" sibTransId="{8AC0EB1A-46B5-44CE-8A76-739A10CEA781}"/>
    <dgm:cxn modelId="{219725AB-CEDA-40DA-8812-57C011DFA688}" type="presOf" srcId="{8282CE6B-AE71-43AD-9DB6-330C626AB34B}" destId="{2EB27BEA-3426-4047-BD9D-D5AECD013767}" srcOrd="0" destOrd="2" presId="urn:microsoft.com/office/officeart/2009/3/layout/BlockDescendingList"/>
    <dgm:cxn modelId="{C67F2FBC-CF21-4E2E-9CC8-D248A8E90744}" srcId="{2698E7DC-E957-47FF-98CC-696F9C6B77D8}" destId="{1C7A8082-C0BC-4884-9EE2-FF2EE43074FA}" srcOrd="1" destOrd="0" parTransId="{A6555EF4-33D2-47BB-A6CA-2CD9D8334D03}" sibTransId="{9D4CEBAA-22F2-4AF9-8352-2835C89F17F1}"/>
    <dgm:cxn modelId="{2D0BA6F6-4649-48CA-954C-6040C64502DC}" srcId="{B6BA091C-FC6F-4768-8592-5D420343949E}" destId="{5C0B913A-AD53-4E9B-ADE0-54870207EA2B}" srcOrd="0" destOrd="0" parTransId="{AB68DEDE-B588-4519-893C-F7370ABFA850}" sibTransId="{E8CE64B6-499D-4525-90BA-81C9900C01D2}"/>
    <dgm:cxn modelId="{BC3B16CE-EAC0-4AF1-B9EE-7EDE2BD1C6AB}" srcId="{179D46F8-2EAD-4005-AD23-7842F201521E}" destId="{BF79DCB6-DC7C-47DC-9380-3403BECF0345}" srcOrd="2" destOrd="0" parTransId="{BAEEEACC-FEF0-4C31-99B2-0384088F32C5}" sibTransId="{3D7FD36D-5D06-4EAB-8E33-A9654450999B}"/>
    <dgm:cxn modelId="{4CF7812E-5C34-4069-B525-8902944299C2}" srcId="{2698E7DC-E957-47FF-98CC-696F9C6B77D8}" destId="{92F109C3-E714-4F71-AE62-908CBB361EC0}" srcOrd="2" destOrd="0" parTransId="{FB698405-6736-42F6-B3A3-0AA192D3995B}" sibTransId="{A3C12AE9-19BE-496C-824B-3CF23C323070}"/>
    <dgm:cxn modelId="{A7B43A98-1D32-467A-BA24-28B767C41384}" type="presOf" srcId="{1A017A26-828F-402F-9ED2-50EDA2CB0DD7}" destId="{AC4EC0CB-86E2-424B-9815-882B32D342B3}" srcOrd="0" destOrd="0" presId="urn:microsoft.com/office/officeart/2009/3/layout/BlockDescendingList"/>
    <dgm:cxn modelId="{63C6A97B-A26E-47CD-AD35-0B251861DC1A}" type="presOf" srcId="{76970D74-79D0-4CB4-B675-061743B24FF2}" destId="{2EB27BEA-3426-4047-BD9D-D5AECD013767}" srcOrd="0" destOrd="4" presId="urn:microsoft.com/office/officeart/2009/3/layout/BlockDescendingList"/>
    <dgm:cxn modelId="{35837076-201A-42DE-A085-57745CD9AAD5}" type="presOf" srcId="{B6BA091C-FC6F-4768-8592-5D420343949E}" destId="{88A32168-54A1-4C8D-95A4-6778CC1A39AB}" srcOrd="0" destOrd="0" presId="urn:microsoft.com/office/officeart/2009/3/layout/BlockDescendingList"/>
    <dgm:cxn modelId="{E8741DA6-85A9-472F-9721-078E2EDAADEC}" srcId="{179D46F8-2EAD-4005-AD23-7842F201521E}" destId="{D2807BE9-F660-4174-B46A-3119A8B277F4}" srcOrd="1" destOrd="0" parTransId="{5DE1EDCC-AFA4-4867-86E4-41C223C02A47}" sibTransId="{B39F6B10-3D7B-48A9-8C9C-5167A12568BF}"/>
    <dgm:cxn modelId="{D2FED095-90A4-4405-A9C0-D7CA182D3021}" type="presOf" srcId="{1A017A26-828F-402F-9ED2-50EDA2CB0DD7}" destId="{59A47D54-A20F-44A7-A9DA-5907D6A7EC19}" srcOrd="1" destOrd="0" presId="urn:microsoft.com/office/officeart/2009/3/layout/BlockDescendingList"/>
    <dgm:cxn modelId="{FF3F2BEE-66CE-40CF-B11A-3DA193035E9F}" type="presOf" srcId="{179D46F8-2EAD-4005-AD23-7842F201521E}" destId="{85231CC7-AC1E-436D-AD0B-197426264090}" srcOrd="0" destOrd="0" presId="urn:microsoft.com/office/officeart/2009/3/layout/BlockDescendingList"/>
    <dgm:cxn modelId="{7C0C37A1-F801-4B1A-8C56-A37BE5662939}" type="presOf" srcId="{7DFE495B-8B41-44DC-8826-02AB34EDD888}" destId="{2EB27BEA-3426-4047-BD9D-D5AECD013767}" srcOrd="0" destOrd="0" presId="urn:microsoft.com/office/officeart/2009/3/layout/BlockDescendingList"/>
    <dgm:cxn modelId="{14AD5B74-6081-432F-B15E-22BB625FFA9C}" srcId="{9B8094D3-00DB-4E3B-87E7-3DC06F533230}" destId="{8282CE6B-AE71-43AD-9DB6-330C626AB34B}" srcOrd="0" destOrd="0" parTransId="{7FC30A77-E15F-492E-BCF5-51B216F346EE}" sibTransId="{6863AE8C-6E04-4A6C-B364-0F38DCEF010D}"/>
    <dgm:cxn modelId="{E0F2E5FD-BBA6-4E33-9DC4-C0D0D343CBB6}" srcId="{179D46F8-2EAD-4005-AD23-7842F201521E}" destId="{C03D961E-0A10-453D-8062-B9BC2E8714C2}" srcOrd="0" destOrd="0" parTransId="{0459B535-95D2-4F92-B54B-3D0EEDEA8AF7}" sibTransId="{691D3D1D-EC3C-4EC9-819B-634B899D9768}"/>
    <dgm:cxn modelId="{6987011D-8CE6-4702-8CC2-523BDFB03134}" type="presOf" srcId="{5C57F01A-57E8-42E3-ADA0-4B49025F65F6}" destId="{1B3AACFB-0896-45B7-B713-8A3250942528}" srcOrd="0" destOrd="3" presId="urn:microsoft.com/office/officeart/2009/3/layout/BlockDescendingList"/>
    <dgm:cxn modelId="{F5D27222-ECF1-43E9-8E6D-91190CB48281}" srcId="{2698E7DC-E957-47FF-98CC-696F9C6B77D8}" destId="{5C57F01A-57E8-42E3-ADA0-4B49025F65F6}" srcOrd="3" destOrd="0" parTransId="{5D987656-6C84-4BF4-B39C-7CD5BDB3CAA0}" sibTransId="{B6F0BE11-6296-4C68-9EE2-C83B5F9DD923}"/>
    <dgm:cxn modelId="{731234EF-BE7D-4463-A1FE-AABAFBBBFD6F}" srcId="{9B8094D3-00DB-4E3B-87E7-3DC06F533230}" destId="{76970D74-79D0-4CB4-B675-061743B24FF2}" srcOrd="2" destOrd="0" parTransId="{EA5DB3C8-E645-42A9-A714-65C71AE04DEE}" sibTransId="{7C959147-5425-4C2B-9E0B-0C1A5E64FC39}"/>
    <dgm:cxn modelId="{05F816BE-DBC7-4DC9-86C3-26B73E91B8BA}" type="presOf" srcId="{2698E7DC-E957-47FF-98CC-696F9C6B77D8}" destId="{4400CCDD-E842-463E-821E-BE59A1BEE899}" srcOrd="0" destOrd="0" presId="urn:microsoft.com/office/officeart/2009/3/layout/BlockDescendingList"/>
    <dgm:cxn modelId="{F71FE22B-67FE-4E1F-9AF9-7E3E1C7C5519}" srcId="{5C0B913A-AD53-4E9B-ADE0-54870207EA2B}" destId="{9A42E78E-DE78-4129-8D23-F0E88127C4A8}" srcOrd="0" destOrd="0" parTransId="{E97645B9-6EA5-47FC-BC09-E678C1C57F40}" sibTransId="{05C3577E-BB76-439A-B2FD-BFB6452E4104}"/>
    <dgm:cxn modelId="{37B74E77-F7C1-4490-9F17-1BB7854481AF}" type="presOf" srcId="{DCBEFFB7-937C-425C-8B49-DF435E62A0AE}" destId="{0CF27553-AA14-4188-B57F-88D45C232651}" srcOrd="1" destOrd="0" presId="urn:microsoft.com/office/officeart/2009/3/layout/BlockDescendingList"/>
    <dgm:cxn modelId="{21FB308C-7BA5-45E6-94D7-8BB4D75AC338}" srcId="{B6BA091C-FC6F-4768-8592-5D420343949E}" destId="{2698E7DC-E957-47FF-98CC-696F9C6B77D8}" srcOrd="3" destOrd="0" parTransId="{79B63E9F-A1AB-4ECA-ABEC-AF94006B8D1C}" sibTransId="{B729836E-1EE3-499D-919F-F5F85D676521}"/>
    <dgm:cxn modelId="{D61F1C6E-9CD9-40DF-B630-180079284869}" srcId="{DCBEFFB7-937C-425C-8B49-DF435E62A0AE}" destId="{7DFE495B-8B41-44DC-8826-02AB34EDD888}" srcOrd="0" destOrd="0" parTransId="{D2E99F86-889F-448B-9B2C-A27D03F5CDB0}" sibTransId="{025EA04B-A94E-41C6-889F-A87EF16F55D6}"/>
    <dgm:cxn modelId="{DB3868AB-F9E7-486D-B835-5513C87E0E27}" type="presOf" srcId="{1C7A8082-C0BC-4884-9EE2-FF2EE43074FA}" destId="{1B3AACFB-0896-45B7-B713-8A3250942528}" srcOrd="0" destOrd="1" presId="urn:microsoft.com/office/officeart/2009/3/layout/BlockDescendingList"/>
    <dgm:cxn modelId="{1797F8EB-BC50-49B3-A200-49D7B978439A}" srcId="{B6BA091C-FC6F-4768-8592-5D420343949E}" destId="{1A017A26-828F-402F-9ED2-50EDA2CB0DD7}" srcOrd="1" destOrd="0" parTransId="{626014DA-12A0-4023-96E5-383409B86ADD}" sibTransId="{2EA0B116-DE39-44CE-983A-26E49B32824B}"/>
    <dgm:cxn modelId="{CC729F41-E218-4E3C-B190-1B81EE943A77}" srcId="{1A017A26-828F-402F-9ED2-50EDA2CB0DD7}" destId="{179D46F8-2EAD-4005-AD23-7842F201521E}" srcOrd="0" destOrd="0" parTransId="{06905279-6DA2-4D0E-9845-850CCAF3309E}" sibTransId="{C50BF7AA-ED63-4971-BECD-F3B3A0E9D01A}"/>
    <dgm:cxn modelId="{A2C506AB-FD93-4BD8-B029-602B69EB74BE}" type="presOf" srcId="{BF79DCB6-DC7C-47DC-9380-3403BECF0345}" destId="{85231CC7-AC1E-436D-AD0B-197426264090}" srcOrd="0" destOrd="3" presId="urn:microsoft.com/office/officeart/2009/3/layout/BlockDescendingList"/>
    <dgm:cxn modelId="{D053876D-ED9F-4CAE-AC16-1B9AE5777470}" type="presOf" srcId="{9A42E78E-DE78-4129-8D23-F0E88127C4A8}" destId="{1AF02097-7BBB-49A2-8888-FF66D7297A1E}" srcOrd="0" destOrd="0" presId="urn:microsoft.com/office/officeart/2009/3/layout/BlockDescendingList"/>
    <dgm:cxn modelId="{238CC3DE-6872-4D21-A271-77220AA8DB33}" srcId="{B6BA091C-FC6F-4768-8592-5D420343949E}" destId="{DCBEFFB7-937C-425C-8B49-DF435E62A0AE}" srcOrd="2" destOrd="0" parTransId="{78B9AF4D-8CFD-4FC0-A16A-C06EBA4A2E28}" sibTransId="{76ED42B1-2575-4CB7-89AE-83E8EE02E5FB}"/>
    <dgm:cxn modelId="{20B9104E-C7B0-4E50-9927-05D6D3E1A821}" type="presOf" srcId="{DCBEFFB7-937C-425C-8B49-DF435E62A0AE}" destId="{CA906600-6237-4DA3-B69C-14F1547954EC}" srcOrd="0" destOrd="0" presId="urn:microsoft.com/office/officeart/2009/3/layout/BlockDescendingList"/>
    <dgm:cxn modelId="{1183D55F-AECD-4353-B548-156037A70C5E}" type="presOf" srcId="{9B8094D3-00DB-4E3B-87E7-3DC06F533230}" destId="{2EB27BEA-3426-4047-BD9D-D5AECD013767}" srcOrd="0" destOrd="1" presId="urn:microsoft.com/office/officeart/2009/3/layout/BlockDescendingList"/>
    <dgm:cxn modelId="{8941A9C4-ED2F-4625-B9A4-981DB974F1AA}" type="presOf" srcId="{5C0B913A-AD53-4E9B-ADE0-54870207EA2B}" destId="{70746768-FBA7-45D8-981D-A054FFB38E1B}" srcOrd="1" destOrd="0" presId="urn:microsoft.com/office/officeart/2009/3/layout/BlockDescendingList"/>
    <dgm:cxn modelId="{F6DDF627-1419-41AB-A26C-6BFC6F77B8DB}" type="presOf" srcId="{109703C6-F895-4464-8E4B-6819BF3C01D6}" destId="{2EB27BEA-3426-4047-BD9D-D5AECD013767}" srcOrd="0" destOrd="3" presId="urn:microsoft.com/office/officeart/2009/3/layout/BlockDescendingList"/>
    <dgm:cxn modelId="{8673ECB9-8B2B-4163-8AFC-0306B7BC254F}" type="presOf" srcId="{92F109C3-E714-4F71-AE62-908CBB361EC0}" destId="{1B3AACFB-0896-45B7-B713-8A3250942528}" srcOrd="0" destOrd="2" presId="urn:microsoft.com/office/officeart/2009/3/layout/BlockDescendingList"/>
    <dgm:cxn modelId="{00584E44-64A5-401C-8016-ABEB8B453E0B}" type="presOf" srcId="{2698E7DC-E957-47FF-98CC-696F9C6B77D8}" destId="{5F38ACA7-969E-461B-9BD4-AEF7522D58F6}" srcOrd="1" destOrd="0" presId="urn:microsoft.com/office/officeart/2009/3/layout/BlockDescendingList"/>
    <dgm:cxn modelId="{1C0F5E69-B142-49AB-8B2F-400DBF3F1BCE}" type="presOf" srcId="{C03D961E-0A10-453D-8062-B9BC2E8714C2}" destId="{85231CC7-AC1E-436D-AD0B-197426264090}" srcOrd="0" destOrd="1" presId="urn:microsoft.com/office/officeart/2009/3/layout/BlockDescendingList"/>
    <dgm:cxn modelId="{FD9010F7-45DA-457F-86E8-20202CEFDE7C}" srcId="{5C0B913A-AD53-4E9B-ADE0-54870207EA2B}" destId="{661D2562-7900-4425-803F-D06E4F25BE5F}" srcOrd="1" destOrd="0" parTransId="{1993FA43-A626-41B6-8116-F815E1384468}" sibTransId="{D5756006-84EE-4872-94AE-F2DD5C0204BB}"/>
    <dgm:cxn modelId="{BA245B72-CD3B-436C-B6BC-3E9E6541718C}" type="presParOf" srcId="{88A32168-54A1-4C8D-95A4-6778CC1A39AB}" destId="{4F34D64A-8E36-46D4-B697-1567063C59B3}" srcOrd="0" destOrd="0" presId="urn:microsoft.com/office/officeart/2009/3/layout/BlockDescendingList"/>
    <dgm:cxn modelId="{D4A94A0B-CDF0-40DE-B328-956EF0F7D17A}" type="presParOf" srcId="{88A32168-54A1-4C8D-95A4-6778CC1A39AB}" destId="{1AF02097-7BBB-49A2-8888-FF66D7297A1E}" srcOrd="1" destOrd="0" presId="urn:microsoft.com/office/officeart/2009/3/layout/BlockDescendingList"/>
    <dgm:cxn modelId="{1839F8D7-8844-4562-9FDA-F266B9649EFE}" type="presParOf" srcId="{88A32168-54A1-4C8D-95A4-6778CC1A39AB}" destId="{38BB2577-7F04-47D3-B8F6-5F25E50EAC8D}" srcOrd="2" destOrd="0" presId="urn:microsoft.com/office/officeart/2009/3/layout/BlockDescendingList"/>
    <dgm:cxn modelId="{B8FFC0BC-4C03-4D5D-8AB4-1F95FE2B4518}" type="presParOf" srcId="{38BB2577-7F04-47D3-B8F6-5F25E50EAC8D}" destId="{70746768-FBA7-45D8-981D-A054FFB38E1B}" srcOrd="0" destOrd="0" presId="urn:microsoft.com/office/officeart/2009/3/layout/BlockDescendingList"/>
    <dgm:cxn modelId="{6DC089C1-9F46-4D4D-8E10-07EFF20CB12F}" type="presParOf" srcId="{88A32168-54A1-4C8D-95A4-6778CC1A39AB}" destId="{AC4EC0CB-86E2-424B-9815-882B32D342B3}" srcOrd="3" destOrd="0" presId="urn:microsoft.com/office/officeart/2009/3/layout/BlockDescendingList"/>
    <dgm:cxn modelId="{A1A2540C-8966-427C-BF31-7899D2352AFA}" type="presParOf" srcId="{88A32168-54A1-4C8D-95A4-6778CC1A39AB}" destId="{85231CC7-AC1E-436D-AD0B-197426264090}" srcOrd="4" destOrd="0" presId="urn:microsoft.com/office/officeart/2009/3/layout/BlockDescendingList"/>
    <dgm:cxn modelId="{0A5A95C9-97D2-416F-B8AE-447C315A4093}" type="presParOf" srcId="{88A32168-54A1-4C8D-95A4-6778CC1A39AB}" destId="{E55028E2-BC46-4770-BF84-F8B616F60FED}" srcOrd="5" destOrd="0" presId="urn:microsoft.com/office/officeart/2009/3/layout/BlockDescendingList"/>
    <dgm:cxn modelId="{AB0ECB21-57E8-4037-9EF5-2533A433253A}" type="presParOf" srcId="{E55028E2-BC46-4770-BF84-F8B616F60FED}" destId="{59A47D54-A20F-44A7-A9DA-5907D6A7EC19}" srcOrd="0" destOrd="0" presId="urn:microsoft.com/office/officeart/2009/3/layout/BlockDescendingList"/>
    <dgm:cxn modelId="{D7168308-4A28-4602-9867-701136CC0803}" type="presParOf" srcId="{88A32168-54A1-4C8D-95A4-6778CC1A39AB}" destId="{CA906600-6237-4DA3-B69C-14F1547954EC}" srcOrd="6" destOrd="0" presId="urn:microsoft.com/office/officeart/2009/3/layout/BlockDescendingList"/>
    <dgm:cxn modelId="{DA30163E-235C-4A34-9B5E-DB33DD9F00A0}" type="presParOf" srcId="{88A32168-54A1-4C8D-95A4-6778CC1A39AB}" destId="{2EB27BEA-3426-4047-BD9D-D5AECD013767}" srcOrd="7" destOrd="0" presId="urn:microsoft.com/office/officeart/2009/3/layout/BlockDescendingList"/>
    <dgm:cxn modelId="{E3D51F51-C9E6-4FAE-9993-FBB54E0BF1BF}" type="presParOf" srcId="{88A32168-54A1-4C8D-95A4-6778CC1A39AB}" destId="{1B774CEF-C681-49A4-8405-7957619E3F40}" srcOrd="8" destOrd="0" presId="urn:microsoft.com/office/officeart/2009/3/layout/BlockDescendingList"/>
    <dgm:cxn modelId="{B1B866D1-686E-4CBA-A1B3-B9622CE92841}" type="presParOf" srcId="{1B774CEF-C681-49A4-8405-7957619E3F40}" destId="{0CF27553-AA14-4188-B57F-88D45C232651}" srcOrd="0" destOrd="0" presId="urn:microsoft.com/office/officeart/2009/3/layout/BlockDescendingList"/>
    <dgm:cxn modelId="{D8C9C069-F5AD-4473-A72D-94E526034598}" type="presParOf" srcId="{88A32168-54A1-4C8D-95A4-6778CC1A39AB}" destId="{4400CCDD-E842-463E-821E-BE59A1BEE899}" srcOrd="9" destOrd="0" presId="urn:microsoft.com/office/officeart/2009/3/layout/BlockDescendingList"/>
    <dgm:cxn modelId="{64210C90-1055-4891-91FA-867D694FD469}" type="presParOf" srcId="{88A32168-54A1-4C8D-95A4-6778CC1A39AB}" destId="{1B3AACFB-0896-45B7-B713-8A3250942528}" srcOrd="10" destOrd="0" presId="urn:microsoft.com/office/officeart/2009/3/layout/BlockDescendingList"/>
    <dgm:cxn modelId="{C95EFF79-404D-4E32-9009-C2A67944D324}" type="presParOf" srcId="{88A32168-54A1-4C8D-95A4-6778CC1A39AB}" destId="{77D62AF0-70E1-4A1C-8497-1D3D48F55A5E}" srcOrd="11" destOrd="0" presId="urn:microsoft.com/office/officeart/2009/3/layout/BlockDescendingList"/>
    <dgm:cxn modelId="{3D0D6350-6D76-4C3F-B8FE-EDFFC67482E0}" type="presParOf" srcId="{77D62AF0-70E1-4A1C-8497-1D3D48F55A5E}" destId="{5F38ACA7-969E-461B-9BD4-AEF7522D58F6}"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71F78-DA3A-42FD-91F0-BE2A535195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520B9C9-77F2-49F8-A001-99D0A6F6AADE}">
      <dgm:prSet phldrT="[Text]"/>
      <dgm:spPr/>
      <dgm:t>
        <a:bodyPr/>
        <a:lstStyle/>
        <a:p>
          <a:r>
            <a:rPr lang="en-US" dirty="0" smtClean="0"/>
            <a:t>Activities</a:t>
          </a:r>
          <a:endParaRPr lang="en-US" dirty="0"/>
        </a:p>
      </dgm:t>
    </dgm:pt>
    <dgm:pt modelId="{4901D0D1-B6B0-442C-8338-7E81862F0BC5}" type="parTrans" cxnId="{9E23CF32-82E6-48CC-9ECE-9F17301FFBC1}">
      <dgm:prSet/>
      <dgm:spPr/>
      <dgm:t>
        <a:bodyPr/>
        <a:lstStyle/>
        <a:p>
          <a:endParaRPr lang="en-US"/>
        </a:p>
      </dgm:t>
    </dgm:pt>
    <dgm:pt modelId="{D457A039-2486-4AF9-A217-6585F980A8A9}" type="sibTrans" cxnId="{9E23CF32-82E6-48CC-9ECE-9F17301FFBC1}">
      <dgm:prSet/>
      <dgm:spPr/>
      <dgm:t>
        <a:bodyPr/>
        <a:lstStyle/>
        <a:p>
          <a:endParaRPr lang="en-US"/>
        </a:p>
      </dgm:t>
    </dgm:pt>
    <dgm:pt modelId="{546EDAD7-F7FB-4075-9657-005476345C5D}">
      <dgm:prSet phldrT="[Text]"/>
      <dgm:spPr/>
      <dgm:t>
        <a:bodyPr/>
        <a:lstStyle/>
        <a:p>
          <a:r>
            <a:rPr lang="en-US" dirty="0" smtClean="0"/>
            <a:t>Acquisition</a:t>
          </a:r>
          <a:endParaRPr lang="en-US" dirty="0"/>
        </a:p>
      </dgm:t>
    </dgm:pt>
    <dgm:pt modelId="{D30E235F-EC39-43D1-8E7E-2C2939AA1715}" type="parTrans" cxnId="{9355A083-3DDA-4A73-85B5-B37ECCDCFE25}">
      <dgm:prSet/>
      <dgm:spPr/>
      <dgm:t>
        <a:bodyPr/>
        <a:lstStyle/>
        <a:p>
          <a:endParaRPr lang="en-US"/>
        </a:p>
      </dgm:t>
    </dgm:pt>
    <dgm:pt modelId="{A66F4F89-79E3-4B15-90D4-6167B73B4384}" type="sibTrans" cxnId="{9355A083-3DDA-4A73-85B5-B37ECCDCFE25}">
      <dgm:prSet/>
      <dgm:spPr/>
      <dgm:t>
        <a:bodyPr/>
        <a:lstStyle/>
        <a:p>
          <a:endParaRPr lang="en-US"/>
        </a:p>
      </dgm:t>
    </dgm:pt>
    <dgm:pt modelId="{932F8768-9155-4DF4-8C9F-E59AA5533DE6}">
      <dgm:prSet phldrT="[Text]"/>
      <dgm:spPr/>
      <dgm:t>
        <a:bodyPr/>
        <a:lstStyle/>
        <a:p>
          <a:r>
            <a:rPr lang="en-US" dirty="0" smtClean="0"/>
            <a:t>Repair</a:t>
          </a:r>
          <a:endParaRPr lang="en-US" dirty="0"/>
        </a:p>
      </dgm:t>
    </dgm:pt>
    <dgm:pt modelId="{96651707-38AC-4A5D-BCD1-C6F84B455CAE}" type="parTrans" cxnId="{1D498FB1-048E-491B-BBC0-B840AFFFE6BA}">
      <dgm:prSet/>
      <dgm:spPr/>
      <dgm:t>
        <a:bodyPr/>
        <a:lstStyle/>
        <a:p>
          <a:endParaRPr lang="en-US"/>
        </a:p>
      </dgm:t>
    </dgm:pt>
    <dgm:pt modelId="{97387F53-CE81-49A0-85FC-2EA9E396CF4B}" type="sibTrans" cxnId="{1D498FB1-048E-491B-BBC0-B840AFFFE6BA}">
      <dgm:prSet/>
      <dgm:spPr/>
      <dgm:t>
        <a:bodyPr/>
        <a:lstStyle/>
        <a:p>
          <a:endParaRPr lang="en-US"/>
        </a:p>
      </dgm:t>
    </dgm:pt>
    <dgm:pt modelId="{81C62AAD-A5CB-4154-8D0D-25004982FDB3}">
      <dgm:prSet phldrT="[Text]"/>
      <dgm:spPr/>
      <dgm:t>
        <a:bodyPr/>
        <a:lstStyle/>
        <a:p>
          <a:r>
            <a:rPr lang="en-US" dirty="0" smtClean="0"/>
            <a:t>Systems: Improvement of:</a:t>
          </a:r>
          <a:endParaRPr lang="en-US" dirty="0"/>
        </a:p>
      </dgm:t>
    </dgm:pt>
    <dgm:pt modelId="{969FCBEE-8D18-4140-BD63-992AA664148F}" type="parTrans" cxnId="{9475FCCA-B754-4610-B7A2-4FF5AEE3AB86}">
      <dgm:prSet/>
      <dgm:spPr/>
      <dgm:t>
        <a:bodyPr/>
        <a:lstStyle/>
        <a:p>
          <a:endParaRPr lang="en-US"/>
        </a:p>
      </dgm:t>
    </dgm:pt>
    <dgm:pt modelId="{3B6DD7EF-0385-4560-AFF8-BB082C76B343}" type="sibTrans" cxnId="{9475FCCA-B754-4610-B7A2-4FF5AEE3AB86}">
      <dgm:prSet/>
      <dgm:spPr/>
      <dgm:t>
        <a:bodyPr/>
        <a:lstStyle/>
        <a:p>
          <a:endParaRPr lang="en-US"/>
        </a:p>
      </dgm:t>
    </dgm:pt>
    <dgm:pt modelId="{00B29D06-4559-4504-806A-6D7FBB02661F}">
      <dgm:prSet phldrT="[Text]"/>
      <dgm:spPr/>
      <dgm:t>
        <a:bodyPr/>
        <a:lstStyle/>
        <a:p>
          <a:r>
            <a:rPr lang="en-US" dirty="0" smtClean="0">
              <a:solidFill>
                <a:schemeClr val="tx1"/>
              </a:solidFill>
              <a:latin typeface="+mj-lt"/>
            </a:rPr>
            <a:t>Bridges</a:t>
          </a:r>
          <a:endParaRPr lang="en-US" dirty="0"/>
        </a:p>
      </dgm:t>
    </dgm:pt>
    <dgm:pt modelId="{656E5623-292C-4B52-BD65-D4AE971B3E1E}" type="parTrans" cxnId="{645EDAC4-8AE6-4903-B29A-123A4BC6F97B}">
      <dgm:prSet/>
      <dgm:spPr/>
      <dgm:t>
        <a:bodyPr/>
        <a:lstStyle/>
        <a:p>
          <a:endParaRPr lang="en-US"/>
        </a:p>
      </dgm:t>
    </dgm:pt>
    <dgm:pt modelId="{4FB07EDA-37F2-4582-90B2-CC8335574FA0}" type="sibTrans" cxnId="{645EDAC4-8AE6-4903-B29A-123A4BC6F97B}">
      <dgm:prSet/>
      <dgm:spPr/>
      <dgm:t>
        <a:bodyPr/>
        <a:lstStyle/>
        <a:p>
          <a:endParaRPr lang="en-US"/>
        </a:p>
      </dgm:t>
    </dgm:pt>
    <dgm:pt modelId="{4C266C1C-8B93-4C74-958E-DDEEDCED9D86}">
      <dgm:prSet phldrT="[Text]"/>
      <dgm:spPr/>
      <dgm:t>
        <a:bodyPr/>
        <a:lstStyle/>
        <a:p>
          <a:r>
            <a:rPr lang="en-US" dirty="0" smtClean="0"/>
            <a:t>Construction</a:t>
          </a:r>
          <a:endParaRPr lang="en-US" dirty="0"/>
        </a:p>
      </dgm:t>
    </dgm:pt>
    <dgm:pt modelId="{9F9154D2-5950-4BFE-9582-BDBF7013EE3E}" type="parTrans" cxnId="{332050D6-4DF4-4F9C-BF40-C3975F4E89D6}">
      <dgm:prSet/>
      <dgm:spPr/>
      <dgm:t>
        <a:bodyPr/>
        <a:lstStyle/>
        <a:p>
          <a:endParaRPr lang="en-US"/>
        </a:p>
      </dgm:t>
    </dgm:pt>
    <dgm:pt modelId="{23E46AD7-E6C4-4516-87F0-AA6F7A60191D}" type="sibTrans" cxnId="{332050D6-4DF4-4F9C-BF40-C3975F4E89D6}">
      <dgm:prSet/>
      <dgm:spPr/>
      <dgm:t>
        <a:bodyPr/>
        <a:lstStyle/>
        <a:p>
          <a:endParaRPr lang="en-US"/>
        </a:p>
      </dgm:t>
    </dgm:pt>
    <dgm:pt modelId="{0EC34275-359C-446C-9353-B5EE24E8CE7A}">
      <dgm:prSet/>
      <dgm:spPr/>
      <dgm:t>
        <a:bodyPr/>
        <a:lstStyle/>
        <a:p>
          <a:r>
            <a:rPr lang="en-US" dirty="0" smtClean="0">
              <a:latin typeface="+mj-lt"/>
            </a:rPr>
            <a:t>Replacement</a:t>
          </a:r>
          <a:endParaRPr lang="en-US" dirty="0">
            <a:latin typeface="+mj-lt"/>
          </a:endParaRPr>
        </a:p>
      </dgm:t>
    </dgm:pt>
    <dgm:pt modelId="{EC417FD2-191D-4A7E-8ADA-42848714506A}" type="parTrans" cxnId="{13C12DAB-59B2-41B6-A3B7-D4120182AD48}">
      <dgm:prSet/>
      <dgm:spPr/>
      <dgm:t>
        <a:bodyPr/>
        <a:lstStyle/>
        <a:p>
          <a:endParaRPr lang="en-US"/>
        </a:p>
      </dgm:t>
    </dgm:pt>
    <dgm:pt modelId="{2A648260-B61D-4D79-B49E-D28B8B38F961}" type="sibTrans" cxnId="{13C12DAB-59B2-41B6-A3B7-D4120182AD48}">
      <dgm:prSet/>
      <dgm:spPr/>
      <dgm:t>
        <a:bodyPr/>
        <a:lstStyle/>
        <a:p>
          <a:endParaRPr lang="en-US"/>
        </a:p>
      </dgm:t>
    </dgm:pt>
    <dgm:pt modelId="{7621CB1F-0E1D-48F4-AA63-5C6CCF787921}">
      <dgm:prSet/>
      <dgm:spPr/>
      <dgm:t>
        <a:bodyPr/>
        <a:lstStyle/>
        <a:p>
          <a:r>
            <a:rPr lang="en-US" dirty="0" smtClean="0">
              <a:solidFill>
                <a:schemeClr val="tx1"/>
              </a:solidFill>
              <a:latin typeface="+mj-lt"/>
            </a:rPr>
            <a:t>Roads</a:t>
          </a:r>
        </a:p>
      </dgm:t>
    </dgm:pt>
    <dgm:pt modelId="{8E1E7D28-A48B-47C5-AB17-80D8A00DA3ED}" type="parTrans" cxnId="{99A97851-BE73-4A36-969B-343A5887C18A}">
      <dgm:prSet/>
      <dgm:spPr/>
      <dgm:t>
        <a:bodyPr/>
        <a:lstStyle/>
        <a:p>
          <a:endParaRPr lang="en-US"/>
        </a:p>
      </dgm:t>
    </dgm:pt>
    <dgm:pt modelId="{153D966F-8E4E-483C-BFB1-6941D1AD20AC}" type="sibTrans" cxnId="{99A97851-BE73-4A36-969B-343A5887C18A}">
      <dgm:prSet/>
      <dgm:spPr/>
      <dgm:t>
        <a:bodyPr/>
        <a:lstStyle/>
        <a:p>
          <a:endParaRPr lang="en-US"/>
        </a:p>
      </dgm:t>
    </dgm:pt>
    <dgm:pt modelId="{5F94E2FF-AE63-4F2B-B7E8-6CDD77A00029}">
      <dgm:prSet/>
      <dgm:spPr/>
      <dgm:t>
        <a:bodyPr/>
        <a:lstStyle/>
        <a:p>
          <a:r>
            <a:rPr lang="en-US" dirty="0" smtClean="0">
              <a:solidFill>
                <a:schemeClr val="tx1"/>
              </a:solidFill>
              <a:latin typeface="+mj-lt"/>
            </a:rPr>
            <a:t>Sanitary Sewer</a:t>
          </a:r>
        </a:p>
      </dgm:t>
    </dgm:pt>
    <dgm:pt modelId="{56693395-1BE2-4C8F-A060-9198486C6018}" type="parTrans" cxnId="{CA299526-4C3D-4449-8539-8DE7ABE142F9}">
      <dgm:prSet/>
      <dgm:spPr/>
      <dgm:t>
        <a:bodyPr/>
        <a:lstStyle/>
        <a:p>
          <a:endParaRPr lang="en-US"/>
        </a:p>
      </dgm:t>
    </dgm:pt>
    <dgm:pt modelId="{2EB274B2-26CA-41F7-93C0-15128E285DAB}" type="sibTrans" cxnId="{CA299526-4C3D-4449-8539-8DE7ABE142F9}">
      <dgm:prSet/>
      <dgm:spPr/>
      <dgm:t>
        <a:bodyPr/>
        <a:lstStyle/>
        <a:p>
          <a:endParaRPr lang="en-US"/>
        </a:p>
      </dgm:t>
    </dgm:pt>
    <dgm:pt modelId="{3D512EA6-1A7D-450B-8811-6FF8529635DF}">
      <dgm:prSet/>
      <dgm:spPr/>
      <dgm:t>
        <a:bodyPr/>
        <a:lstStyle/>
        <a:p>
          <a:r>
            <a:rPr lang="en-US" dirty="0" smtClean="0">
              <a:solidFill>
                <a:schemeClr val="tx1"/>
              </a:solidFill>
              <a:latin typeface="+mj-lt"/>
            </a:rPr>
            <a:t>Storm Water</a:t>
          </a:r>
        </a:p>
      </dgm:t>
    </dgm:pt>
    <dgm:pt modelId="{47A04330-C097-4B0A-BD83-7B880185004C}" type="parTrans" cxnId="{D45858F2-78BB-4B4B-84F0-A9D944FA7DF6}">
      <dgm:prSet/>
      <dgm:spPr/>
      <dgm:t>
        <a:bodyPr/>
        <a:lstStyle/>
        <a:p>
          <a:endParaRPr lang="en-US"/>
        </a:p>
      </dgm:t>
    </dgm:pt>
    <dgm:pt modelId="{E5D4F4D7-0AFB-4366-8B4A-4F7F50816D76}" type="sibTrans" cxnId="{D45858F2-78BB-4B4B-84F0-A9D944FA7DF6}">
      <dgm:prSet/>
      <dgm:spPr/>
      <dgm:t>
        <a:bodyPr/>
        <a:lstStyle/>
        <a:p>
          <a:endParaRPr lang="en-US"/>
        </a:p>
      </dgm:t>
    </dgm:pt>
    <dgm:pt modelId="{5BBA0BC8-0FFA-4F24-B26F-85EC46F6F1EB}">
      <dgm:prSet/>
      <dgm:spPr/>
      <dgm:t>
        <a:bodyPr/>
        <a:lstStyle/>
        <a:p>
          <a:r>
            <a:rPr lang="en-US" dirty="0" smtClean="0">
              <a:solidFill>
                <a:schemeClr val="tx1"/>
              </a:solidFill>
              <a:latin typeface="+mj-lt"/>
            </a:rPr>
            <a:t>Transportation</a:t>
          </a:r>
        </a:p>
      </dgm:t>
    </dgm:pt>
    <dgm:pt modelId="{74EF65F7-3692-44D6-BFC4-2B04A49980C7}" type="sibTrans" cxnId="{6CB7CCF1-E087-4616-987C-BD6859E40E55}">
      <dgm:prSet/>
      <dgm:spPr/>
      <dgm:t>
        <a:bodyPr/>
        <a:lstStyle/>
        <a:p>
          <a:endParaRPr lang="en-US"/>
        </a:p>
      </dgm:t>
    </dgm:pt>
    <dgm:pt modelId="{D1169015-51A4-4666-B68F-2090023F4B5C}" type="parTrans" cxnId="{6CB7CCF1-E087-4616-987C-BD6859E40E55}">
      <dgm:prSet/>
      <dgm:spPr/>
      <dgm:t>
        <a:bodyPr/>
        <a:lstStyle/>
        <a:p>
          <a:endParaRPr lang="en-US"/>
        </a:p>
      </dgm:t>
    </dgm:pt>
    <dgm:pt modelId="{A5B366F5-CA51-4975-8947-41776B23BFED}">
      <dgm:prSet phldrT="[Text]"/>
      <dgm:spPr/>
      <dgm:t>
        <a:bodyPr/>
        <a:lstStyle/>
        <a:p>
          <a:r>
            <a:rPr lang="en-US" dirty="0" smtClean="0"/>
            <a:t>Building or Structures</a:t>
          </a:r>
          <a:endParaRPr lang="en-US" dirty="0"/>
        </a:p>
      </dgm:t>
    </dgm:pt>
    <dgm:pt modelId="{238BC16E-ED85-4E45-B6F1-2001C25DD2B3}" type="parTrans" cxnId="{D6C2B197-E1AB-4C3E-BC16-3C66EF05D34D}">
      <dgm:prSet/>
      <dgm:spPr/>
      <dgm:t>
        <a:bodyPr/>
        <a:lstStyle/>
        <a:p>
          <a:endParaRPr lang="en-US"/>
        </a:p>
      </dgm:t>
    </dgm:pt>
    <dgm:pt modelId="{F1D90441-E9A1-4BD6-B341-BF127A9CDE5F}" type="sibTrans" cxnId="{D6C2B197-E1AB-4C3E-BC16-3C66EF05D34D}">
      <dgm:prSet/>
      <dgm:spPr/>
      <dgm:t>
        <a:bodyPr/>
        <a:lstStyle/>
        <a:p>
          <a:endParaRPr lang="en-US"/>
        </a:p>
      </dgm:t>
    </dgm:pt>
    <dgm:pt modelId="{3741D1C6-CCAC-4E8D-961E-E93D12A5EC9A}">
      <dgm:prSet phldrT="[Text]"/>
      <dgm:spPr/>
      <dgm:t>
        <a:bodyPr/>
        <a:lstStyle/>
        <a:p>
          <a:r>
            <a:rPr lang="en-US" b="1" dirty="0" smtClean="0"/>
            <a:t>Broadband/Telecommunications</a:t>
          </a:r>
          <a:endParaRPr lang="en-US" b="1" dirty="0"/>
        </a:p>
      </dgm:t>
    </dgm:pt>
    <dgm:pt modelId="{E14366B1-16AD-4CCC-8727-FB05E619D598}" type="parTrans" cxnId="{4DEB51BB-EEBF-4AC2-BF2F-0745CEF1ED7C}">
      <dgm:prSet/>
      <dgm:spPr/>
      <dgm:t>
        <a:bodyPr/>
        <a:lstStyle/>
        <a:p>
          <a:endParaRPr lang="en-US"/>
        </a:p>
      </dgm:t>
    </dgm:pt>
    <dgm:pt modelId="{BCF5D2BC-B18A-418D-A1D3-13E1EE8737B0}" type="sibTrans" cxnId="{4DEB51BB-EEBF-4AC2-BF2F-0745CEF1ED7C}">
      <dgm:prSet/>
      <dgm:spPr/>
      <dgm:t>
        <a:bodyPr/>
        <a:lstStyle/>
        <a:p>
          <a:endParaRPr lang="en-US"/>
        </a:p>
      </dgm:t>
    </dgm:pt>
    <dgm:pt modelId="{08F04F47-3C87-48B6-8304-E07D62A89C9F}">
      <dgm:prSet/>
      <dgm:spPr/>
      <dgm:t>
        <a:bodyPr/>
        <a:lstStyle/>
        <a:p>
          <a:r>
            <a:rPr lang="en-US" dirty="0" smtClean="0">
              <a:solidFill>
                <a:schemeClr val="tx1"/>
              </a:solidFill>
              <a:latin typeface="+mj-lt"/>
            </a:rPr>
            <a:t>Domestic &amp; Industrial Water</a:t>
          </a:r>
        </a:p>
      </dgm:t>
    </dgm:pt>
    <dgm:pt modelId="{C50434E5-EBF1-49A2-A606-822C73EF8337}" type="parTrans" cxnId="{144A2AE3-2C50-405B-8E6B-8BBF182BC3E0}">
      <dgm:prSet/>
      <dgm:spPr/>
      <dgm:t>
        <a:bodyPr/>
        <a:lstStyle/>
        <a:p>
          <a:endParaRPr lang="en-US"/>
        </a:p>
      </dgm:t>
    </dgm:pt>
    <dgm:pt modelId="{C2635466-854E-49C2-9AF8-26F177FD4ACA}" type="sibTrans" cxnId="{144A2AE3-2C50-405B-8E6B-8BBF182BC3E0}">
      <dgm:prSet/>
      <dgm:spPr/>
      <dgm:t>
        <a:bodyPr/>
        <a:lstStyle/>
        <a:p>
          <a:endParaRPr lang="en-US"/>
        </a:p>
      </dgm:t>
    </dgm:pt>
    <dgm:pt modelId="{BC168DFF-A4D6-445B-987F-F79C20D2C9B7}">
      <dgm:prSet/>
      <dgm:spPr/>
      <dgm:t>
        <a:bodyPr/>
        <a:lstStyle/>
        <a:p>
          <a:r>
            <a:rPr lang="en-US" dirty="0" smtClean="0">
              <a:solidFill>
                <a:schemeClr val="tx1"/>
              </a:solidFill>
              <a:latin typeface="+mj-lt"/>
            </a:rPr>
            <a:t>Earth Stabilization</a:t>
          </a:r>
        </a:p>
      </dgm:t>
    </dgm:pt>
    <dgm:pt modelId="{D29C5B5F-A59B-48E1-B873-979D7B6C81E8}" type="parTrans" cxnId="{7AAE469F-8B17-4A82-8A16-647451346360}">
      <dgm:prSet/>
      <dgm:spPr/>
      <dgm:t>
        <a:bodyPr/>
        <a:lstStyle/>
        <a:p>
          <a:endParaRPr lang="en-US"/>
        </a:p>
      </dgm:t>
    </dgm:pt>
    <dgm:pt modelId="{5B059149-AA44-418B-9919-FA10AAFD437E}" type="sibTrans" cxnId="{7AAE469F-8B17-4A82-8A16-647451346360}">
      <dgm:prSet/>
      <dgm:spPr/>
      <dgm:t>
        <a:bodyPr/>
        <a:lstStyle/>
        <a:p>
          <a:endParaRPr lang="en-US"/>
        </a:p>
      </dgm:t>
    </dgm:pt>
    <dgm:pt modelId="{DF97DCE0-A366-444C-930B-87E3E975E0B5}">
      <dgm:prSet/>
      <dgm:spPr/>
      <dgm:t>
        <a:bodyPr/>
        <a:lstStyle/>
        <a:p>
          <a:r>
            <a:rPr lang="en-US" dirty="0" smtClean="0">
              <a:solidFill>
                <a:schemeClr val="tx1"/>
              </a:solidFill>
              <a:latin typeface="+mj-lt"/>
            </a:rPr>
            <a:t>Railroad</a:t>
          </a:r>
        </a:p>
      </dgm:t>
    </dgm:pt>
    <dgm:pt modelId="{13AA9F72-9B7B-4105-83D7-9E5C6D1566DA}" type="parTrans" cxnId="{351B0F95-1646-48B5-9FE8-F817013E1D6D}">
      <dgm:prSet/>
      <dgm:spPr/>
      <dgm:t>
        <a:bodyPr/>
        <a:lstStyle/>
        <a:p>
          <a:endParaRPr lang="en-US"/>
        </a:p>
      </dgm:t>
    </dgm:pt>
    <dgm:pt modelId="{78C6E06E-A8A7-42A6-BAA2-14568F1C9C09}" type="sibTrans" cxnId="{351B0F95-1646-48B5-9FE8-F817013E1D6D}">
      <dgm:prSet/>
      <dgm:spPr/>
      <dgm:t>
        <a:bodyPr/>
        <a:lstStyle/>
        <a:p>
          <a:endParaRPr lang="en-US"/>
        </a:p>
      </dgm:t>
    </dgm:pt>
    <dgm:pt modelId="{15B27E9A-C1F6-4CFF-9C0F-0C01580CA3D4}">
      <dgm:prSet/>
      <dgm:spPr/>
      <dgm:t>
        <a:bodyPr/>
        <a:lstStyle/>
        <a:p>
          <a:r>
            <a:rPr lang="en-US" dirty="0" smtClean="0">
              <a:solidFill>
                <a:schemeClr val="tx1"/>
              </a:solidFill>
              <a:latin typeface="+mj-lt"/>
            </a:rPr>
            <a:t>Electricity</a:t>
          </a:r>
        </a:p>
      </dgm:t>
    </dgm:pt>
    <dgm:pt modelId="{AFBAD2DF-CB96-4430-AB76-5CE2AAD4A2B9}" type="parTrans" cxnId="{81234B70-CFE5-4279-89C3-344EF8F91FFD}">
      <dgm:prSet/>
      <dgm:spPr/>
      <dgm:t>
        <a:bodyPr/>
        <a:lstStyle/>
        <a:p>
          <a:endParaRPr lang="en-US"/>
        </a:p>
      </dgm:t>
    </dgm:pt>
    <dgm:pt modelId="{A5A55A86-30E4-4A0A-A1E0-263DAA5882D1}" type="sibTrans" cxnId="{81234B70-CFE5-4279-89C3-344EF8F91FFD}">
      <dgm:prSet/>
      <dgm:spPr/>
      <dgm:t>
        <a:bodyPr/>
        <a:lstStyle/>
        <a:p>
          <a:endParaRPr lang="en-US"/>
        </a:p>
      </dgm:t>
    </dgm:pt>
    <dgm:pt modelId="{EBC0B572-16D7-42D1-A558-1DEF4941D322}">
      <dgm:prSet/>
      <dgm:spPr/>
      <dgm:t>
        <a:bodyPr/>
        <a:lstStyle/>
        <a:p>
          <a:r>
            <a:rPr lang="en-US" dirty="0" smtClean="0">
              <a:solidFill>
                <a:schemeClr val="tx1"/>
              </a:solidFill>
              <a:latin typeface="+mj-lt"/>
            </a:rPr>
            <a:t>Natural Gas</a:t>
          </a:r>
        </a:p>
      </dgm:t>
    </dgm:pt>
    <dgm:pt modelId="{02E16D45-CFFA-4F5B-98BF-F111799B4298}" type="parTrans" cxnId="{53D5B4F8-4066-428A-80F9-4708728CB92D}">
      <dgm:prSet/>
      <dgm:spPr/>
      <dgm:t>
        <a:bodyPr/>
        <a:lstStyle/>
        <a:p>
          <a:endParaRPr lang="en-US"/>
        </a:p>
      </dgm:t>
    </dgm:pt>
    <dgm:pt modelId="{1F8D12DA-784D-452B-AC5F-EE8B89C4F63C}" type="sibTrans" cxnId="{53D5B4F8-4066-428A-80F9-4708728CB92D}">
      <dgm:prSet/>
      <dgm:spPr/>
      <dgm:t>
        <a:bodyPr/>
        <a:lstStyle/>
        <a:p>
          <a:endParaRPr lang="en-US"/>
        </a:p>
      </dgm:t>
    </dgm:pt>
    <dgm:pt modelId="{EAE27778-04AB-4306-92B2-C6258864104E}">
      <dgm:prSet/>
      <dgm:spPr/>
      <dgm:t>
        <a:bodyPr/>
        <a:lstStyle/>
        <a:p>
          <a:r>
            <a:rPr lang="en-US" dirty="0" smtClean="0">
              <a:solidFill>
                <a:schemeClr val="tx1"/>
              </a:solidFill>
              <a:latin typeface="+mj-lt"/>
            </a:rPr>
            <a:t>Port Facilities</a:t>
          </a:r>
        </a:p>
      </dgm:t>
    </dgm:pt>
    <dgm:pt modelId="{BDEFDF0A-65F1-4FE3-B402-D4C6A2DB11BA}" type="parTrans" cxnId="{BE84D91E-30AD-4E3D-9341-5980B4FB4EF6}">
      <dgm:prSet/>
      <dgm:spPr/>
      <dgm:t>
        <a:bodyPr/>
        <a:lstStyle/>
        <a:p>
          <a:endParaRPr lang="en-US"/>
        </a:p>
      </dgm:t>
    </dgm:pt>
    <dgm:pt modelId="{3E7CDB87-6421-4E30-82D0-5098D5FDA0E4}" type="sibTrans" cxnId="{BE84D91E-30AD-4E3D-9341-5980B4FB4EF6}">
      <dgm:prSet/>
      <dgm:spPr/>
      <dgm:t>
        <a:bodyPr/>
        <a:lstStyle/>
        <a:p>
          <a:endParaRPr lang="en-US"/>
        </a:p>
      </dgm:t>
    </dgm:pt>
    <dgm:pt modelId="{22109F17-FD49-44E9-849A-FC7B3895F9EC}">
      <dgm:prSet phldrT="[Text]"/>
      <dgm:spPr/>
      <dgm:t>
        <a:bodyPr/>
        <a:lstStyle/>
        <a:p>
          <a:r>
            <a:rPr lang="en-US" dirty="0" smtClean="0"/>
            <a:t>Reconstruction</a:t>
          </a:r>
          <a:endParaRPr lang="en-US" dirty="0"/>
        </a:p>
      </dgm:t>
    </dgm:pt>
    <dgm:pt modelId="{CB600DDC-7151-417D-9AF3-652AAE791190}" type="parTrans" cxnId="{9937F9F8-C42B-4E12-80C0-63A02D9E1414}">
      <dgm:prSet/>
      <dgm:spPr/>
      <dgm:t>
        <a:bodyPr/>
        <a:lstStyle/>
        <a:p>
          <a:endParaRPr lang="en-US"/>
        </a:p>
      </dgm:t>
    </dgm:pt>
    <dgm:pt modelId="{3543D8F5-74CF-4588-925A-E85121E660D4}" type="sibTrans" cxnId="{9937F9F8-C42B-4E12-80C0-63A02D9E1414}">
      <dgm:prSet/>
      <dgm:spPr/>
      <dgm:t>
        <a:bodyPr/>
        <a:lstStyle/>
        <a:p>
          <a:endParaRPr lang="en-US"/>
        </a:p>
      </dgm:t>
    </dgm:pt>
    <dgm:pt modelId="{C58156D4-B0F1-43C2-97B4-549AD35549B8}">
      <dgm:prSet phldrT="[Text]"/>
      <dgm:spPr/>
      <dgm:t>
        <a:bodyPr/>
        <a:lstStyle/>
        <a:p>
          <a:r>
            <a:rPr lang="en-US" dirty="0" smtClean="0"/>
            <a:t>Rehabilitation</a:t>
          </a:r>
          <a:endParaRPr lang="en-US" dirty="0"/>
        </a:p>
      </dgm:t>
    </dgm:pt>
    <dgm:pt modelId="{1286203B-22F6-4B70-82EE-71B22A82EF53}" type="parTrans" cxnId="{D2A29472-75B0-4803-B98F-2FF8B47247B2}">
      <dgm:prSet/>
      <dgm:spPr/>
      <dgm:t>
        <a:bodyPr/>
        <a:lstStyle/>
        <a:p>
          <a:endParaRPr lang="en-US"/>
        </a:p>
      </dgm:t>
    </dgm:pt>
    <dgm:pt modelId="{E68A2702-7D5E-44E9-AE6D-7E15130EE778}" type="sibTrans" cxnId="{D2A29472-75B0-4803-B98F-2FF8B47247B2}">
      <dgm:prSet/>
      <dgm:spPr/>
      <dgm:t>
        <a:bodyPr/>
        <a:lstStyle/>
        <a:p>
          <a:endParaRPr lang="en-US"/>
        </a:p>
      </dgm:t>
    </dgm:pt>
    <dgm:pt modelId="{7CBFC28C-8819-4282-93D4-A719689DEA6C}">
      <dgm:prSet/>
      <dgm:spPr/>
      <dgm:t>
        <a:bodyPr/>
        <a:lstStyle/>
        <a:p>
          <a:r>
            <a:rPr lang="en-US" dirty="0" smtClean="0">
              <a:latin typeface="+mj-lt"/>
            </a:rPr>
            <a:t>Planning for all activities &amp; systems</a:t>
          </a:r>
          <a:endParaRPr lang="en-US" dirty="0">
            <a:latin typeface="+mj-lt"/>
          </a:endParaRPr>
        </a:p>
      </dgm:t>
    </dgm:pt>
    <dgm:pt modelId="{899D343F-7F35-4821-BFBA-5D6E48007DEA}" type="parTrans" cxnId="{9BCFAC72-0640-44A2-81B5-B787145800E7}">
      <dgm:prSet/>
      <dgm:spPr/>
      <dgm:t>
        <a:bodyPr/>
        <a:lstStyle/>
        <a:p>
          <a:endParaRPr lang="en-US"/>
        </a:p>
      </dgm:t>
    </dgm:pt>
    <dgm:pt modelId="{AC74F69F-659F-4A62-B04D-0D6583469D57}" type="sibTrans" cxnId="{9BCFAC72-0640-44A2-81B5-B787145800E7}">
      <dgm:prSet/>
      <dgm:spPr/>
      <dgm:t>
        <a:bodyPr/>
        <a:lstStyle/>
        <a:p>
          <a:endParaRPr lang="en-US"/>
        </a:p>
      </dgm:t>
    </dgm:pt>
    <dgm:pt modelId="{C81B20FF-F9A2-4D14-897A-E227637FED05}">
      <dgm:prSet/>
      <dgm:spPr/>
      <dgm:t>
        <a:bodyPr/>
        <a:lstStyle/>
        <a:p>
          <a:endParaRPr lang="en-US" dirty="0">
            <a:latin typeface="+mj-lt"/>
          </a:endParaRPr>
        </a:p>
      </dgm:t>
    </dgm:pt>
    <dgm:pt modelId="{53F19D17-157E-41D5-81A8-D619206F611E}" type="parTrans" cxnId="{DF27E417-EC61-48A8-AC15-0A26B22903BE}">
      <dgm:prSet/>
      <dgm:spPr/>
      <dgm:t>
        <a:bodyPr/>
        <a:lstStyle/>
        <a:p>
          <a:endParaRPr lang="en-US"/>
        </a:p>
      </dgm:t>
    </dgm:pt>
    <dgm:pt modelId="{00DC9A34-7374-4924-AE83-F1E9F92DA457}" type="sibTrans" cxnId="{DF27E417-EC61-48A8-AC15-0A26B22903BE}">
      <dgm:prSet/>
      <dgm:spPr/>
      <dgm:t>
        <a:bodyPr/>
        <a:lstStyle/>
        <a:p>
          <a:endParaRPr lang="en-US"/>
        </a:p>
      </dgm:t>
    </dgm:pt>
    <dgm:pt modelId="{FD8CD826-683C-42B4-8B93-105666E731A0}" type="pres">
      <dgm:prSet presAssocID="{19471F78-DA3A-42FD-91F0-BE2A53519523}" presName="Name0" presStyleCnt="0">
        <dgm:presLayoutVars>
          <dgm:dir/>
          <dgm:animLvl val="lvl"/>
          <dgm:resizeHandles val="exact"/>
        </dgm:presLayoutVars>
      </dgm:prSet>
      <dgm:spPr/>
      <dgm:t>
        <a:bodyPr/>
        <a:lstStyle/>
        <a:p>
          <a:endParaRPr lang="en-US"/>
        </a:p>
      </dgm:t>
    </dgm:pt>
    <dgm:pt modelId="{17F66D4A-C383-4EE8-B320-91824AFEBC0D}" type="pres">
      <dgm:prSet presAssocID="{B520B9C9-77F2-49F8-A001-99D0A6F6AADE}" presName="composite" presStyleCnt="0"/>
      <dgm:spPr/>
    </dgm:pt>
    <dgm:pt modelId="{767381D3-06E9-4DBA-86D4-A07A49A92E89}" type="pres">
      <dgm:prSet presAssocID="{B520B9C9-77F2-49F8-A001-99D0A6F6AADE}" presName="parTx" presStyleLbl="alignNode1" presStyleIdx="0" presStyleCnt="2">
        <dgm:presLayoutVars>
          <dgm:chMax val="0"/>
          <dgm:chPref val="0"/>
          <dgm:bulletEnabled val="1"/>
        </dgm:presLayoutVars>
      </dgm:prSet>
      <dgm:spPr/>
      <dgm:t>
        <a:bodyPr/>
        <a:lstStyle/>
        <a:p>
          <a:endParaRPr lang="en-US"/>
        </a:p>
      </dgm:t>
    </dgm:pt>
    <dgm:pt modelId="{DA879D23-F0E0-4AF8-A90B-FFE0059ACCF1}" type="pres">
      <dgm:prSet presAssocID="{B520B9C9-77F2-49F8-A001-99D0A6F6AADE}" presName="desTx" presStyleLbl="alignAccFollowNode1" presStyleIdx="0" presStyleCnt="2">
        <dgm:presLayoutVars>
          <dgm:bulletEnabled val="1"/>
        </dgm:presLayoutVars>
      </dgm:prSet>
      <dgm:spPr/>
      <dgm:t>
        <a:bodyPr/>
        <a:lstStyle/>
        <a:p>
          <a:endParaRPr lang="en-US"/>
        </a:p>
      </dgm:t>
    </dgm:pt>
    <dgm:pt modelId="{56F8042D-BB0E-44AE-B514-A948456E98B6}" type="pres">
      <dgm:prSet presAssocID="{D457A039-2486-4AF9-A217-6585F980A8A9}" presName="space" presStyleCnt="0"/>
      <dgm:spPr/>
    </dgm:pt>
    <dgm:pt modelId="{0EA9E480-E35D-47C0-B714-9D6272BDAD79}" type="pres">
      <dgm:prSet presAssocID="{81C62AAD-A5CB-4154-8D0D-25004982FDB3}" presName="composite" presStyleCnt="0"/>
      <dgm:spPr/>
    </dgm:pt>
    <dgm:pt modelId="{199F2D92-8160-4220-972E-5893A77802BE}" type="pres">
      <dgm:prSet presAssocID="{81C62AAD-A5CB-4154-8D0D-25004982FDB3}" presName="parTx" presStyleLbl="alignNode1" presStyleIdx="1" presStyleCnt="2" custLinFactNeighborX="2676">
        <dgm:presLayoutVars>
          <dgm:chMax val="0"/>
          <dgm:chPref val="0"/>
          <dgm:bulletEnabled val="1"/>
        </dgm:presLayoutVars>
      </dgm:prSet>
      <dgm:spPr/>
      <dgm:t>
        <a:bodyPr/>
        <a:lstStyle/>
        <a:p>
          <a:endParaRPr lang="en-US"/>
        </a:p>
      </dgm:t>
    </dgm:pt>
    <dgm:pt modelId="{E75CF4B0-00C5-4886-9437-143C8181682B}" type="pres">
      <dgm:prSet presAssocID="{81C62AAD-A5CB-4154-8D0D-25004982FDB3}" presName="desTx" presStyleLbl="alignAccFollowNode1" presStyleIdx="1" presStyleCnt="2">
        <dgm:presLayoutVars>
          <dgm:bulletEnabled val="1"/>
        </dgm:presLayoutVars>
      </dgm:prSet>
      <dgm:spPr/>
      <dgm:t>
        <a:bodyPr/>
        <a:lstStyle/>
        <a:p>
          <a:endParaRPr lang="en-US"/>
        </a:p>
      </dgm:t>
    </dgm:pt>
  </dgm:ptLst>
  <dgm:cxnLst>
    <dgm:cxn modelId="{E984EBC8-6F41-4D1F-A64F-10FEFE7EFD7C}" type="presOf" srcId="{15B27E9A-C1F6-4CFF-9C0F-0C01580CA3D4}" destId="{E75CF4B0-00C5-4886-9437-143C8181682B}" srcOrd="0" destOrd="5" presId="urn:microsoft.com/office/officeart/2005/8/layout/hList1"/>
    <dgm:cxn modelId="{144A2AE3-2C50-405B-8E6B-8BBF182BC3E0}" srcId="{81C62AAD-A5CB-4154-8D0D-25004982FDB3}" destId="{08F04F47-3C87-48B6-8304-E07D62A89C9F}" srcOrd="3" destOrd="0" parTransId="{C50434E5-EBF1-49A2-A606-822C73EF8337}" sibTransId="{C2635466-854E-49C2-9AF8-26F177FD4ACA}"/>
    <dgm:cxn modelId="{B97CD4ED-6A44-48C6-B9EE-4A29F3188013}" type="presOf" srcId="{B520B9C9-77F2-49F8-A001-99D0A6F6AADE}" destId="{767381D3-06E9-4DBA-86D4-A07A49A92E89}" srcOrd="0" destOrd="0" presId="urn:microsoft.com/office/officeart/2005/8/layout/hList1"/>
    <dgm:cxn modelId="{44DC2E1D-9CA6-4924-9BA8-49474AD767BE}" type="presOf" srcId="{EAE27778-04AB-4306-92B2-C6258864104E}" destId="{E75CF4B0-00C5-4886-9437-143C8181682B}" srcOrd="0" destOrd="7" presId="urn:microsoft.com/office/officeart/2005/8/layout/hList1"/>
    <dgm:cxn modelId="{40EC32FF-01A9-4202-9C5B-3D1F1B78AB00}" type="presOf" srcId="{7CBFC28C-8819-4282-93D4-A719689DEA6C}" destId="{DA879D23-F0E0-4AF8-A90B-FFE0059ACCF1}" srcOrd="0" destOrd="7" presId="urn:microsoft.com/office/officeart/2005/8/layout/hList1"/>
    <dgm:cxn modelId="{9BCFAC72-0640-44A2-81B5-B787145800E7}" srcId="{B520B9C9-77F2-49F8-A001-99D0A6F6AADE}" destId="{7CBFC28C-8819-4282-93D4-A719689DEA6C}" srcOrd="7" destOrd="0" parTransId="{899D343F-7F35-4821-BFBA-5D6E48007DEA}" sibTransId="{AC74F69F-659F-4A62-B04D-0D6583469D57}"/>
    <dgm:cxn modelId="{76109B0F-D8B4-4800-A30C-8BC8CAC59112}" type="presOf" srcId="{08F04F47-3C87-48B6-8304-E07D62A89C9F}" destId="{E75CF4B0-00C5-4886-9437-143C8181682B}" srcOrd="0" destOrd="3" presId="urn:microsoft.com/office/officeart/2005/8/layout/hList1"/>
    <dgm:cxn modelId="{DF27E417-EC61-48A8-AC15-0A26B22903BE}" srcId="{B520B9C9-77F2-49F8-A001-99D0A6F6AADE}" destId="{C81B20FF-F9A2-4D14-897A-E227637FED05}" srcOrd="6" destOrd="0" parTransId="{53F19D17-157E-41D5-81A8-D619206F611E}" sibTransId="{00DC9A34-7374-4924-AE83-F1E9F92DA457}"/>
    <dgm:cxn modelId="{4781DC71-A617-4942-8D9F-3171E0BABEA7}" type="presOf" srcId="{19471F78-DA3A-42FD-91F0-BE2A53519523}" destId="{FD8CD826-683C-42B4-8B93-105666E731A0}" srcOrd="0" destOrd="0" presId="urn:microsoft.com/office/officeart/2005/8/layout/hList1"/>
    <dgm:cxn modelId="{C5AAADF1-141B-4A11-ADE6-371B7CD5306B}" type="presOf" srcId="{A5B366F5-CA51-4975-8947-41776B23BFED}" destId="{E75CF4B0-00C5-4886-9437-143C8181682B}" srcOrd="0" destOrd="0" presId="urn:microsoft.com/office/officeart/2005/8/layout/hList1"/>
    <dgm:cxn modelId="{71AA376A-26A6-44FD-85B5-B38A8FA3F6CF}" type="presOf" srcId="{81C62AAD-A5CB-4154-8D0D-25004982FDB3}" destId="{199F2D92-8160-4220-972E-5893A77802BE}" srcOrd="0" destOrd="0" presId="urn:microsoft.com/office/officeart/2005/8/layout/hList1"/>
    <dgm:cxn modelId="{9475FCCA-B754-4610-B7A2-4FF5AEE3AB86}" srcId="{19471F78-DA3A-42FD-91F0-BE2A53519523}" destId="{81C62AAD-A5CB-4154-8D0D-25004982FDB3}" srcOrd="1" destOrd="0" parTransId="{969FCBEE-8D18-4140-BD63-992AA664148F}" sibTransId="{3B6DD7EF-0385-4560-AFF8-BB082C76B343}"/>
    <dgm:cxn modelId="{E8492324-67AF-49A4-B66D-3A8A6BD5576F}" type="presOf" srcId="{0EC34275-359C-446C-9353-B5EE24E8CE7A}" destId="{DA879D23-F0E0-4AF8-A90B-FFE0059ACCF1}" srcOrd="0" destOrd="5" presId="urn:microsoft.com/office/officeart/2005/8/layout/hList1"/>
    <dgm:cxn modelId="{53D5B4F8-4066-428A-80F9-4708728CB92D}" srcId="{81C62AAD-A5CB-4154-8D0D-25004982FDB3}" destId="{EBC0B572-16D7-42D1-A558-1DEF4941D322}" srcOrd="6" destOrd="0" parTransId="{02E16D45-CFFA-4F5B-98BF-F111799B4298}" sibTransId="{1F8D12DA-784D-452B-AC5F-EE8B89C4F63C}"/>
    <dgm:cxn modelId="{13C12DAB-59B2-41B6-A3B7-D4120182AD48}" srcId="{B520B9C9-77F2-49F8-A001-99D0A6F6AADE}" destId="{0EC34275-359C-446C-9353-B5EE24E8CE7A}" srcOrd="5" destOrd="0" parTransId="{EC417FD2-191D-4A7E-8ADA-42848714506A}" sibTransId="{2A648260-B61D-4D79-B49E-D28B8B38F961}"/>
    <dgm:cxn modelId="{D6C2B197-E1AB-4C3E-BC16-3C66EF05D34D}" srcId="{81C62AAD-A5CB-4154-8D0D-25004982FDB3}" destId="{A5B366F5-CA51-4975-8947-41776B23BFED}" srcOrd="0" destOrd="0" parTransId="{238BC16E-ED85-4E45-B6F1-2001C25DD2B3}" sibTransId="{F1D90441-E9A1-4BD6-B341-BF127A9CDE5F}"/>
    <dgm:cxn modelId="{1005DF05-6592-4E80-B6B4-1D3936041890}" type="presOf" srcId="{4C266C1C-8B93-4C74-958E-DDEEDCED9D86}" destId="{DA879D23-F0E0-4AF8-A90B-FFE0059ACCF1}" srcOrd="0" destOrd="1" presId="urn:microsoft.com/office/officeart/2005/8/layout/hList1"/>
    <dgm:cxn modelId="{8FC51B88-5822-4B1E-A56E-0619D27ECDCB}" type="presOf" srcId="{C58156D4-B0F1-43C2-97B4-549AD35549B8}" destId="{DA879D23-F0E0-4AF8-A90B-FFE0059ACCF1}" srcOrd="0" destOrd="3" presId="urn:microsoft.com/office/officeart/2005/8/layout/hList1"/>
    <dgm:cxn modelId="{9355A083-3DDA-4A73-85B5-B37ECCDCFE25}" srcId="{B520B9C9-77F2-49F8-A001-99D0A6F6AADE}" destId="{546EDAD7-F7FB-4075-9657-005476345C5D}" srcOrd="0" destOrd="0" parTransId="{D30E235F-EC39-43D1-8E7E-2C2939AA1715}" sibTransId="{A66F4F89-79E3-4B15-90D4-6167B73B4384}"/>
    <dgm:cxn modelId="{645EDAC4-8AE6-4903-B29A-123A4BC6F97B}" srcId="{81C62AAD-A5CB-4154-8D0D-25004982FDB3}" destId="{00B29D06-4559-4504-806A-6D7FBB02661F}" srcOrd="2" destOrd="0" parTransId="{656E5623-292C-4B52-BD65-D4AE971B3E1E}" sibTransId="{4FB07EDA-37F2-4582-90B2-CC8335574FA0}"/>
    <dgm:cxn modelId="{332050D6-4DF4-4F9C-BF40-C3975F4E89D6}" srcId="{B520B9C9-77F2-49F8-A001-99D0A6F6AADE}" destId="{4C266C1C-8B93-4C74-958E-DDEEDCED9D86}" srcOrd="1" destOrd="0" parTransId="{9F9154D2-5950-4BFE-9582-BDBF7013EE3E}" sibTransId="{23E46AD7-E6C4-4516-87F0-AA6F7A60191D}"/>
    <dgm:cxn modelId="{91EC4677-F9F1-485A-A9A1-8FC176D7624F}" type="presOf" srcId="{BC168DFF-A4D6-445B-987F-F79C20D2C9B7}" destId="{E75CF4B0-00C5-4886-9437-143C8181682B}" srcOrd="0" destOrd="4" presId="urn:microsoft.com/office/officeart/2005/8/layout/hList1"/>
    <dgm:cxn modelId="{E7969F9A-F031-4E0C-9B5E-E841C6622720}" type="presOf" srcId="{5BBA0BC8-0FFA-4F24-B26F-85EC46F6F1EB}" destId="{E75CF4B0-00C5-4886-9437-143C8181682B}" srcOrd="0" destOrd="12" presId="urn:microsoft.com/office/officeart/2005/8/layout/hList1"/>
    <dgm:cxn modelId="{9A58105C-F149-4036-BA63-288435688FF7}" type="presOf" srcId="{DF97DCE0-A366-444C-930B-87E3E975E0B5}" destId="{E75CF4B0-00C5-4886-9437-143C8181682B}" srcOrd="0" destOrd="8" presId="urn:microsoft.com/office/officeart/2005/8/layout/hList1"/>
    <dgm:cxn modelId="{4DEB51BB-EEBF-4AC2-BF2F-0745CEF1ED7C}" srcId="{81C62AAD-A5CB-4154-8D0D-25004982FDB3}" destId="{3741D1C6-CCAC-4E8D-961E-E93D12A5EC9A}" srcOrd="1" destOrd="0" parTransId="{E14366B1-16AD-4CCC-8727-FB05E619D598}" sibTransId="{BCF5D2BC-B18A-418D-A1D3-13E1EE8737B0}"/>
    <dgm:cxn modelId="{469656CF-48EC-4EF2-8EBD-63F183B925C5}" type="presOf" srcId="{00B29D06-4559-4504-806A-6D7FBB02661F}" destId="{E75CF4B0-00C5-4886-9437-143C8181682B}" srcOrd="0" destOrd="2" presId="urn:microsoft.com/office/officeart/2005/8/layout/hList1"/>
    <dgm:cxn modelId="{CA299526-4C3D-4449-8539-8DE7ABE142F9}" srcId="{81C62AAD-A5CB-4154-8D0D-25004982FDB3}" destId="{5F94E2FF-AE63-4F2B-B7E8-6CDD77A00029}" srcOrd="10" destOrd="0" parTransId="{56693395-1BE2-4C8F-A060-9198486C6018}" sibTransId="{2EB274B2-26CA-41F7-93C0-15128E285DAB}"/>
    <dgm:cxn modelId="{D45858F2-78BB-4B4B-84F0-A9D944FA7DF6}" srcId="{81C62AAD-A5CB-4154-8D0D-25004982FDB3}" destId="{3D512EA6-1A7D-450B-8811-6FF8529635DF}" srcOrd="11" destOrd="0" parTransId="{47A04330-C097-4B0A-BD83-7B880185004C}" sibTransId="{E5D4F4D7-0AFB-4366-8B4A-4F7F50816D76}"/>
    <dgm:cxn modelId="{9937F9F8-C42B-4E12-80C0-63A02D9E1414}" srcId="{B520B9C9-77F2-49F8-A001-99D0A6F6AADE}" destId="{22109F17-FD49-44E9-849A-FC7B3895F9EC}" srcOrd="2" destOrd="0" parTransId="{CB600DDC-7151-417D-9AF3-652AAE791190}" sibTransId="{3543D8F5-74CF-4588-925A-E85121E660D4}"/>
    <dgm:cxn modelId="{9E23CF32-82E6-48CC-9ECE-9F17301FFBC1}" srcId="{19471F78-DA3A-42FD-91F0-BE2A53519523}" destId="{B520B9C9-77F2-49F8-A001-99D0A6F6AADE}" srcOrd="0" destOrd="0" parTransId="{4901D0D1-B6B0-442C-8338-7E81862F0BC5}" sibTransId="{D457A039-2486-4AF9-A217-6585F980A8A9}"/>
    <dgm:cxn modelId="{4F4701F7-33A7-4467-9F8F-A93B5EB93A6D}" type="presOf" srcId="{3D512EA6-1A7D-450B-8811-6FF8529635DF}" destId="{E75CF4B0-00C5-4886-9437-143C8181682B}" srcOrd="0" destOrd="11" presId="urn:microsoft.com/office/officeart/2005/8/layout/hList1"/>
    <dgm:cxn modelId="{351B0F95-1646-48B5-9FE8-F817013E1D6D}" srcId="{81C62AAD-A5CB-4154-8D0D-25004982FDB3}" destId="{DF97DCE0-A366-444C-930B-87E3E975E0B5}" srcOrd="8" destOrd="0" parTransId="{13AA9F72-9B7B-4105-83D7-9E5C6D1566DA}" sibTransId="{78C6E06E-A8A7-42A6-BAA2-14568F1C9C09}"/>
    <dgm:cxn modelId="{BE84D91E-30AD-4E3D-9341-5980B4FB4EF6}" srcId="{81C62AAD-A5CB-4154-8D0D-25004982FDB3}" destId="{EAE27778-04AB-4306-92B2-C6258864104E}" srcOrd="7" destOrd="0" parTransId="{BDEFDF0A-65F1-4FE3-B402-D4C6A2DB11BA}" sibTransId="{3E7CDB87-6421-4E30-82D0-5098D5FDA0E4}"/>
    <dgm:cxn modelId="{D2A29472-75B0-4803-B98F-2FF8B47247B2}" srcId="{B520B9C9-77F2-49F8-A001-99D0A6F6AADE}" destId="{C58156D4-B0F1-43C2-97B4-549AD35549B8}" srcOrd="3" destOrd="0" parTransId="{1286203B-22F6-4B70-82EE-71B22A82EF53}" sibTransId="{E68A2702-7D5E-44E9-AE6D-7E15130EE778}"/>
    <dgm:cxn modelId="{7AAE469F-8B17-4A82-8A16-647451346360}" srcId="{81C62AAD-A5CB-4154-8D0D-25004982FDB3}" destId="{BC168DFF-A4D6-445B-987F-F79C20D2C9B7}" srcOrd="4" destOrd="0" parTransId="{D29C5B5F-A59B-48E1-B873-979D7B6C81E8}" sibTransId="{5B059149-AA44-418B-9919-FA10AAFD437E}"/>
    <dgm:cxn modelId="{A242F201-B057-462E-B4B5-98FC3086A192}" type="presOf" srcId="{7621CB1F-0E1D-48F4-AA63-5C6CCF787921}" destId="{E75CF4B0-00C5-4886-9437-143C8181682B}" srcOrd="0" destOrd="9" presId="urn:microsoft.com/office/officeart/2005/8/layout/hList1"/>
    <dgm:cxn modelId="{62DBF812-FC41-4A0E-B37D-CEC682D27725}" type="presOf" srcId="{EBC0B572-16D7-42D1-A558-1DEF4941D322}" destId="{E75CF4B0-00C5-4886-9437-143C8181682B}" srcOrd="0" destOrd="6" presId="urn:microsoft.com/office/officeart/2005/8/layout/hList1"/>
    <dgm:cxn modelId="{B7F00B6D-1810-4A13-A919-081F99B68687}" type="presOf" srcId="{546EDAD7-F7FB-4075-9657-005476345C5D}" destId="{DA879D23-F0E0-4AF8-A90B-FFE0059ACCF1}" srcOrd="0" destOrd="0" presId="urn:microsoft.com/office/officeart/2005/8/layout/hList1"/>
    <dgm:cxn modelId="{72809286-919F-455E-A7EA-50030E6081D6}" type="presOf" srcId="{3741D1C6-CCAC-4E8D-961E-E93D12A5EC9A}" destId="{E75CF4B0-00C5-4886-9437-143C8181682B}" srcOrd="0" destOrd="1" presId="urn:microsoft.com/office/officeart/2005/8/layout/hList1"/>
    <dgm:cxn modelId="{E2667BF3-F132-471B-9ADB-75BF0165EC26}" type="presOf" srcId="{932F8768-9155-4DF4-8C9F-E59AA5533DE6}" destId="{DA879D23-F0E0-4AF8-A90B-FFE0059ACCF1}" srcOrd="0" destOrd="4" presId="urn:microsoft.com/office/officeart/2005/8/layout/hList1"/>
    <dgm:cxn modelId="{81234B70-CFE5-4279-89C3-344EF8F91FFD}" srcId="{81C62AAD-A5CB-4154-8D0D-25004982FDB3}" destId="{15B27E9A-C1F6-4CFF-9C0F-0C01580CA3D4}" srcOrd="5" destOrd="0" parTransId="{AFBAD2DF-CB96-4430-AB76-5CE2AAD4A2B9}" sibTransId="{A5A55A86-30E4-4A0A-A1E0-263DAA5882D1}"/>
    <dgm:cxn modelId="{5A655837-2CA1-404A-84E0-BC98447C52F2}" type="presOf" srcId="{5F94E2FF-AE63-4F2B-B7E8-6CDD77A00029}" destId="{E75CF4B0-00C5-4886-9437-143C8181682B}" srcOrd="0" destOrd="10" presId="urn:microsoft.com/office/officeart/2005/8/layout/hList1"/>
    <dgm:cxn modelId="{1D498FB1-048E-491B-BBC0-B840AFFFE6BA}" srcId="{B520B9C9-77F2-49F8-A001-99D0A6F6AADE}" destId="{932F8768-9155-4DF4-8C9F-E59AA5533DE6}" srcOrd="4" destOrd="0" parTransId="{96651707-38AC-4A5D-BCD1-C6F84B455CAE}" sibTransId="{97387F53-CE81-49A0-85FC-2EA9E396CF4B}"/>
    <dgm:cxn modelId="{6CB7CCF1-E087-4616-987C-BD6859E40E55}" srcId="{81C62AAD-A5CB-4154-8D0D-25004982FDB3}" destId="{5BBA0BC8-0FFA-4F24-B26F-85EC46F6F1EB}" srcOrd="12" destOrd="0" parTransId="{D1169015-51A4-4666-B68F-2090023F4B5C}" sibTransId="{74EF65F7-3692-44D6-BFC4-2B04A49980C7}"/>
    <dgm:cxn modelId="{99A97851-BE73-4A36-969B-343A5887C18A}" srcId="{81C62AAD-A5CB-4154-8D0D-25004982FDB3}" destId="{7621CB1F-0E1D-48F4-AA63-5C6CCF787921}" srcOrd="9" destOrd="0" parTransId="{8E1E7D28-A48B-47C5-AB17-80D8A00DA3ED}" sibTransId="{153D966F-8E4E-483C-BFB1-6941D1AD20AC}"/>
    <dgm:cxn modelId="{C01F8D1D-118E-4DF6-94F6-906683F16974}" type="presOf" srcId="{22109F17-FD49-44E9-849A-FC7B3895F9EC}" destId="{DA879D23-F0E0-4AF8-A90B-FFE0059ACCF1}" srcOrd="0" destOrd="2" presId="urn:microsoft.com/office/officeart/2005/8/layout/hList1"/>
    <dgm:cxn modelId="{67EED2B8-235D-45A2-8DA5-00F23C165268}" type="presOf" srcId="{C81B20FF-F9A2-4D14-897A-E227637FED05}" destId="{DA879D23-F0E0-4AF8-A90B-FFE0059ACCF1}" srcOrd="0" destOrd="6" presId="urn:microsoft.com/office/officeart/2005/8/layout/hList1"/>
    <dgm:cxn modelId="{F6A45DB8-2C5D-437A-9CA6-247CC3DA608F}" type="presParOf" srcId="{FD8CD826-683C-42B4-8B93-105666E731A0}" destId="{17F66D4A-C383-4EE8-B320-91824AFEBC0D}" srcOrd="0" destOrd="0" presId="urn:microsoft.com/office/officeart/2005/8/layout/hList1"/>
    <dgm:cxn modelId="{C66465B6-3F82-4C68-A8DB-02416883A72E}" type="presParOf" srcId="{17F66D4A-C383-4EE8-B320-91824AFEBC0D}" destId="{767381D3-06E9-4DBA-86D4-A07A49A92E89}" srcOrd="0" destOrd="0" presId="urn:microsoft.com/office/officeart/2005/8/layout/hList1"/>
    <dgm:cxn modelId="{7ED8E3BF-23BA-4ECE-BB5D-286A88B4240C}" type="presParOf" srcId="{17F66D4A-C383-4EE8-B320-91824AFEBC0D}" destId="{DA879D23-F0E0-4AF8-A90B-FFE0059ACCF1}" srcOrd="1" destOrd="0" presId="urn:microsoft.com/office/officeart/2005/8/layout/hList1"/>
    <dgm:cxn modelId="{7669AD7D-847E-40AD-A310-377E426BFABE}" type="presParOf" srcId="{FD8CD826-683C-42B4-8B93-105666E731A0}" destId="{56F8042D-BB0E-44AE-B514-A948456E98B6}" srcOrd="1" destOrd="0" presId="urn:microsoft.com/office/officeart/2005/8/layout/hList1"/>
    <dgm:cxn modelId="{DF7E6ACC-A56E-4603-BC7D-2653D03A7C18}" type="presParOf" srcId="{FD8CD826-683C-42B4-8B93-105666E731A0}" destId="{0EA9E480-E35D-47C0-B714-9D6272BDAD79}" srcOrd="2" destOrd="0" presId="urn:microsoft.com/office/officeart/2005/8/layout/hList1"/>
    <dgm:cxn modelId="{EC652B36-DB3C-48CC-8D8B-200E03D8FD38}" type="presParOf" srcId="{0EA9E480-E35D-47C0-B714-9D6272BDAD79}" destId="{199F2D92-8160-4220-972E-5893A77802BE}" srcOrd="0" destOrd="0" presId="urn:microsoft.com/office/officeart/2005/8/layout/hList1"/>
    <dgm:cxn modelId="{78CF95E5-B564-4B71-AFDC-474D52CA9EE8}" type="presParOf" srcId="{0EA9E480-E35D-47C0-B714-9D6272BDAD79}" destId="{E75CF4B0-00C5-4886-9437-143C8181682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30546F-9998-4C81-8726-028389A9506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AF1685C-AFEB-4955-9C4D-D5CDB50A04CA}">
      <dgm:prSet phldrT="[Text]"/>
      <dgm:spPr/>
      <dgm:t>
        <a:bodyPr/>
        <a:lstStyle/>
        <a:p>
          <a:r>
            <a:rPr lang="en-US" dirty="0" smtClean="0"/>
            <a:t>Drive job creation, promote innovation, and expand markets for local businesses; or </a:t>
          </a:r>
          <a:endParaRPr lang="en-US" dirty="0"/>
        </a:p>
      </dgm:t>
    </dgm:pt>
    <dgm:pt modelId="{1C99C0AD-11C5-46CA-8816-DB54A0A5E962}" type="parTrans" cxnId="{B1C6E6BE-A114-43B2-851F-13A9E6B829B3}">
      <dgm:prSet/>
      <dgm:spPr/>
      <dgm:t>
        <a:bodyPr/>
        <a:lstStyle/>
        <a:p>
          <a:endParaRPr lang="en-US"/>
        </a:p>
      </dgm:t>
    </dgm:pt>
    <dgm:pt modelId="{366037F1-54F2-48DA-ACED-0D5A972905F9}" type="sibTrans" cxnId="{B1C6E6BE-A114-43B2-851F-13A9E6B829B3}">
      <dgm:prSet/>
      <dgm:spPr/>
      <dgm:t>
        <a:bodyPr/>
        <a:lstStyle/>
        <a:p>
          <a:endParaRPr lang="en-US"/>
        </a:p>
      </dgm:t>
    </dgm:pt>
    <dgm:pt modelId="{D7AF93F1-1DF4-4159-88D2-1D589FE35C09}">
      <dgm:prSet phldrT="[Text]"/>
      <dgm:spPr/>
      <dgm:t>
        <a:bodyPr/>
        <a:lstStyle/>
        <a:p>
          <a:r>
            <a:rPr lang="en-US" dirty="0" smtClean="0"/>
            <a:t>Serve the ongoing and growing needs of local education systems, health care systems, public safety systems, industries and  businesses, </a:t>
          </a:r>
          <a:r>
            <a:rPr lang="en-US" dirty="0" smtClean="0">
              <a:solidFill>
                <a:schemeClr val="bg1"/>
              </a:solidFill>
            </a:rPr>
            <a:t>governmental operations, and citizens; and</a:t>
          </a:r>
          <a:endParaRPr lang="en-US" dirty="0">
            <a:solidFill>
              <a:schemeClr val="bg1"/>
            </a:solidFill>
          </a:endParaRPr>
        </a:p>
      </dgm:t>
    </dgm:pt>
    <dgm:pt modelId="{2A7D6AF7-4C7D-49A0-847E-BA6BD9823898}" type="parTrans" cxnId="{FB6732B4-65A1-429C-8E57-81423AC49776}">
      <dgm:prSet/>
      <dgm:spPr/>
      <dgm:t>
        <a:bodyPr/>
        <a:lstStyle/>
        <a:p>
          <a:endParaRPr lang="en-US"/>
        </a:p>
      </dgm:t>
    </dgm:pt>
    <dgm:pt modelId="{98C53BB7-A211-4037-9D32-58FA63FE3CCC}" type="sibTrans" cxnId="{FB6732B4-65A1-429C-8E57-81423AC49776}">
      <dgm:prSet/>
      <dgm:spPr/>
      <dgm:t>
        <a:bodyPr/>
        <a:lstStyle/>
        <a:p>
          <a:endParaRPr lang="en-US"/>
        </a:p>
      </dgm:t>
    </dgm:pt>
    <dgm:pt modelId="{D24952C9-BCFE-4AFC-860D-0A8E37DFAD8F}">
      <dgm:prSet phldrT="[Text]"/>
      <dgm:spPr/>
      <dgm:t>
        <a:bodyPr/>
        <a:lstStyle/>
        <a:p>
          <a:r>
            <a:rPr lang="en-US" dirty="0" smtClean="0"/>
            <a:t>Improve accessibility for underserved communities and populations.</a:t>
          </a:r>
          <a:endParaRPr lang="en-US" dirty="0"/>
        </a:p>
      </dgm:t>
    </dgm:pt>
    <dgm:pt modelId="{EFD7A2A3-F85E-40DF-A016-414887A57B6E}" type="parTrans" cxnId="{955B6EE1-3F35-4621-B16B-50720EEB3F9A}">
      <dgm:prSet/>
      <dgm:spPr/>
      <dgm:t>
        <a:bodyPr/>
        <a:lstStyle/>
        <a:p>
          <a:endParaRPr lang="en-US"/>
        </a:p>
      </dgm:t>
    </dgm:pt>
    <dgm:pt modelId="{74A8144A-830C-4260-9BBE-E832EBDFFEF3}" type="sibTrans" cxnId="{955B6EE1-3F35-4621-B16B-50720EEB3F9A}">
      <dgm:prSet/>
      <dgm:spPr/>
      <dgm:t>
        <a:bodyPr/>
        <a:lstStyle/>
        <a:p>
          <a:endParaRPr lang="en-US"/>
        </a:p>
      </dgm:t>
    </dgm:pt>
    <dgm:pt modelId="{D88A4834-640F-4A23-BEC5-D74C9154F9D9}" type="pres">
      <dgm:prSet presAssocID="{D130546F-9998-4C81-8726-028389A95067}" presName="Name0" presStyleCnt="0">
        <dgm:presLayoutVars>
          <dgm:chMax val="7"/>
          <dgm:chPref val="7"/>
          <dgm:dir/>
        </dgm:presLayoutVars>
      </dgm:prSet>
      <dgm:spPr/>
      <dgm:t>
        <a:bodyPr/>
        <a:lstStyle/>
        <a:p>
          <a:endParaRPr lang="en-US"/>
        </a:p>
      </dgm:t>
    </dgm:pt>
    <dgm:pt modelId="{261DF7E8-E51D-4573-ABFB-6613DA9E6166}" type="pres">
      <dgm:prSet presAssocID="{D130546F-9998-4C81-8726-028389A95067}" presName="Name1" presStyleCnt="0"/>
      <dgm:spPr/>
    </dgm:pt>
    <dgm:pt modelId="{303C5973-A202-4B2D-AED0-1758F9A12D6D}" type="pres">
      <dgm:prSet presAssocID="{D130546F-9998-4C81-8726-028389A95067}" presName="cycle" presStyleCnt="0"/>
      <dgm:spPr/>
    </dgm:pt>
    <dgm:pt modelId="{5A61C0D2-C1A6-4911-9BBC-7EBE79D64106}" type="pres">
      <dgm:prSet presAssocID="{D130546F-9998-4C81-8726-028389A95067}" presName="srcNode" presStyleLbl="node1" presStyleIdx="0" presStyleCnt="3"/>
      <dgm:spPr/>
    </dgm:pt>
    <dgm:pt modelId="{465DEA26-7E63-4883-B835-6E77D4441C7F}" type="pres">
      <dgm:prSet presAssocID="{D130546F-9998-4C81-8726-028389A95067}" presName="conn" presStyleLbl="parChTrans1D2" presStyleIdx="0" presStyleCnt="1"/>
      <dgm:spPr/>
      <dgm:t>
        <a:bodyPr/>
        <a:lstStyle/>
        <a:p>
          <a:endParaRPr lang="en-US"/>
        </a:p>
      </dgm:t>
    </dgm:pt>
    <dgm:pt modelId="{E16E6AC4-0CA8-4BAD-B333-4A9CCEFCC9C9}" type="pres">
      <dgm:prSet presAssocID="{D130546F-9998-4C81-8726-028389A95067}" presName="extraNode" presStyleLbl="node1" presStyleIdx="0" presStyleCnt="3"/>
      <dgm:spPr/>
    </dgm:pt>
    <dgm:pt modelId="{DD011865-AD19-4B9C-AA21-D551E68E1581}" type="pres">
      <dgm:prSet presAssocID="{D130546F-9998-4C81-8726-028389A95067}" presName="dstNode" presStyleLbl="node1" presStyleIdx="0" presStyleCnt="3"/>
      <dgm:spPr/>
    </dgm:pt>
    <dgm:pt modelId="{7796EA7B-69D0-4364-A1D6-ADBD5148BA74}" type="pres">
      <dgm:prSet presAssocID="{6AF1685C-AFEB-4955-9C4D-D5CDB50A04CA}" presName="text_1" presStyleLbl="node1" presStyleIdx="0" presStyleCnt="3">
        <dgm:presLayoutVars>
          <dgm:bulletEnabled val="1"/>
        </dgm:presLayoutVars>
      </dgm:prSet>
      <dgm:spPr/>
      <dgm:t>
        <a:bodyPr/>
        <a:lstStyle/>
        <a:p>
          <a:endParaRPr lang="en-US"/>
        </a:p>
      </dgm:t>
    </dgm:pt>
    <dgm:pt modelId="{44C5D4E0-506F-4BF6-AB64-64D573E52575}" type="pres">
      <dgm:prSet presAssocID="{6AF1685C-AFEB-4955-9C4D-D5CDB50A04CA}" presName="accent_1" presStyleCnt="0"/>
      <dgm:spPr/>
    </dgm:pt>
    <dgm:pt modelId="{E7DE2679-67D4-4676-B49F-C44D236A7375}" type="pres">
      <dgm:prSet presAssocID="{6AF1685C-AFEB-4955-9C4D-D5CDB50A04CA}" presName="accentRepeatNode" presStyleLbl="solidFgAcc1" presStyleIdx="0" presStyleCnt="3"/>
      <dgm:spPr/>
    </dgm:pt>
    <dgm:pt modelId="{D83C4632-628C-4DCB-AFAB-93F7BEBE6609}" type="pres">
      <dgm:prSet presAssocID="{D7AF93F1-1DF4-4159-88D2-1D589FE35C09}" presName="text_2" presStyleLbl="node1" presStyleIdx="1" presStyleCnt="3">
        <dgm:presLayoutVars>
          <dgm:bulletEnabled val="1"/>
        </dgm:presLayoutVars>
      </dgm:prSet>
      <dgm:spPr/>
      <dgm:t>
        <a:bodyPr/>
        <a:lstStyle/>
        <a:p>
          <a:endParaRPr lang="en-US"/>
        </a:p>
      </dgm:t>
    </dgm:pt>
    <dgm:pt modelId="{1F413AAB-350E-4C25-A040-1FDF9A75A9F3}" type="pres">
      <dgm:prSet presAssocID="{D7AF93F1-1DF4-4159-88D2-1D589FE35C09}" presName="accent_2" presStyleCnt="0"/>
      <dgm:spPr/>
    </dgm:pt>
    <dgm:pt modelId="{14186476-8FD1-4308-B4A4-F4EE21D3CE85}" type="pres">
      <dgm:prSet presAssocID="{D7AF93F1-1DF4-4159-88D2-1D589FE35C09}" presName="accentRepeatNode" presStyleLbl="solidFgAcc1" presStyleIdx="1" presStyleCnt="3"/>
      <dgm:spPr/>
    </dgm:pt>
    <dgm:pt modelId="{368CB16B-3772-453E-A8FC-EDEA0CBE34E7}" type="pres">
      <dgm:prSet presAssocID="{D24952C9-BCFE-4AFC-860D-0A8E37DFAD8F}" presName="text_3" presStyleLbl="node1" presStyleIdx="2" presStyleCnt="3">
        <dgm:presLayoutVars>
          <dgm:bulletEnabled val="1"/>
        </dgm:presLayoutVars>
      </dgm:prSet>
      <dgm:spPr/>
      <dgm:t>
        <a:bodyPr/>
        <a:lstStyle/>
        <a:p>
          <a:endParaRPr lang="en-US"/>
        </a:p>
      </dgm:t>
    </dgm:pt>
    <dgm:pt modelId="{7121C82F-FD31-4E02-B882-393F94CEAADA}" type="pres">
      <dgm:prSet presAssocID="{D24952C9-BCFE-4AFC-860D-0A8E37DFAD8F}" presName="accent_3" presStyleCnt="0"/>
      <dgm:spPr/>
    </dgm:pt>
    <dgm:pt modelId="{C83AC503-0263-4507-B0C3-918DEB1239FB}" type="pres">
      <dgm:prSet presAssocID="{D24952C9-BCFE-4AFC-860D-0A8E37DFAD8F}" presName="accentRepeatNode" presStyleLbl="solidFgAcc1" presStyleIdx="2" presStyleCnt="3"/>
      <dgm:spPr/>
    </dgm:pt>
  </dgm:ptLst>
  <dgm:cxnLst>
    <dgm:cxn modelId="{955B6EE1-3F35-4621-B16B-50720EEB3F9A}" srcId="{D130546F-9998-4C81-8726-028389A95067}" destId="{D24952C9-BCFE-4AFC-860D-0A8E37DFAD8F}" srcOrd="2" destOrd="0" parTransId="{EFD7A2A3-F85E-40DF-A016-414887A57B6E}" sibTransId="{74A8144A-830C-4260-9BBE-E832EBDFFEF3}"/>
    <dgm:cxn modelId="{B1C6E6BE-A114-43B2-851F-13A9E6B829B3}" srcId="{D130546F-9998-4C81-8726-028389A95067}" destId="{6AF1685C-AFEB-4955-9C4D-D5CDB50A04CA}" srcOrd="0" destOrd="0" parTransId="{1C99C0AD-11C5-46CA-8816-DB54A0A5E962}" sibTransId="{366037F1-54F2-48DA-ACED-0D5A972905F9}"/>
    <dgm:cxn modelId="{4AF4FDBF-64A7-4184-A7AB-EA78DE01F4FA}" type="presOf" srcId="{D7AF93F1-1DF4-4159-88D2-1D589FE35C09}" destId="{D83C4632-628C-4DCB-AFAB-93F7BEBE6609}" srcOrd="0" destOrd="0" presId="urn:microsoft.com/office/officeart/2008/layout/VerticalCurvedList"/>
    <dgm:cxn modelId="{FB6732B4-65A1-429C-8E57-81423AC49776}" srcId="{D130546F-9998-4C81-8726-028389A95067}" destId="{D7AF93F1-1DF4-4159-88D2-1D589FE35C09}" srcOrd="1" destOrd="0" parTransId="{2A7D6AF7-4C7D-49A0-847E-BA6BD9823898}" sibTransId="{98C53BB7-A211-4037-9D32-58FA63FE3CCC}"/>
    <dgm:cxn modelId="{3B7A98CA-7821-4734-A626-3629AAAFBEF7}" type="presOf" srcId="{366037F1-54F2-48DA-ACED-0D5A972905F9}" destId="{465DEA26-7E63-4883-B835-6E77D4441C7F}" srcOrd="0" destOrd="0" presId="urn:microsoft.com/office/officeart/2008/layout/VerticalCurvedList"/>
    <dgm:cxn modelId="{B4D35C66-AC83-41EB-A840-8F28E9BB0E0F}" type="presOf" srcId="{6AF1685C-AFEB-4955-9C4D-D5CDB50A04CA}" destId="{7796EA7B-69D0-4364-A1D6-ADBD5148BA74}" srcOrd="0" destOrd="0" presId="urn:microsoft.com/office/officeart/2008/layout/VerticalCurvedList"/>
    <dgm:cxn modelId="{2EFFEBCE-9AAE-4E30-B2A9-19ED8B9C3D83}" type="presOf" srcId="{D24952C9-BCFE-4AFC-860D-0A8E37DFAD8F}" destId="{368CB16B-3772-453E-A8FC-EDEA0CBE34E7}" srcOrd="0" destOrd="0" presId="urn:microsoft.com/office/officeart/2008/layout/VerticalCurvedList"/>
    <dgm:cxn modelId="{AB1D9A98-F0F8-459E-9E6A-ABCCD42870C7}" type="presOf" srcId="{D130546F-9998-4C81-8726-028389A95067}" destId="{D88A4834-640F-4A23-BEC5-D74C9154F9D9}" srcOrd="0" destOrd="0" presId="urn:microsoft.com/office/officeart/2008/layout/VerticalCurvedList"/>
    <dgm:cxn modelId="{93AC7F46-A6A8-4A65-A2F6-7996C8E3D95B}" type="presParOf" srcId="{D88A4834-640F-4A23-BEC5-D74C9154F9D9}" destId="{261DF7E8-E51D-4573-ABFB-6613DA9E6166}" srcOrd="0" destOrd="0" presId="urn:microsoft.com/office/officeart/2008/layout/VerticalCurvedList"/>
    <dgm:cxn modelId="{54B4F40D-DD4B-4882-A9E3-6DD96F473CF3}" type="presParOf" srcId="{261DF7E8-E51D-4573-ABFB-6613DA9E6166}" destId="{303C5973-A202-4B2D-AED0-1758F9A12D6D}" srcOrd="0" destOrd="0" presId="urn:microsoft.com/office/officeart/2008/layout/VerticalCurvedList"/>
    <dgm:cxn modelId="{C4169BC9-038C-4D45-A9AB-95167CAE6538}" type="presParOf" srcId="{303C5973-A202-4B2D-AED0-1758F9A12D6D}" destId="{5A61C0D2-C1A6-4911-9BBC-7EBE79D64106}" srcOrd="0" destOrd="0" presId="urn:microsoft.com/office/officeart/2008/layout/VerticalCurvedList"/>
    <dgm:cxn modelId="{6B2AF56A-8904-4885-99E7-338EF1046875}" type="presParOf" srcId="{303C5973-A202-4B2D-AED0-1758F9A12D6D}" destId="{465DEA26-7E63-4883-B835-6E77D4441C7F}" srcOrd="1" destOrd="0" presId="urn:microsoft.com/office/officeart/2008/layout/VerticalCurvedList"/>
    <dgm:cxn modelId="{6929C53C-703B-45AB-AA8B-5C92439364D7}" type="presParOf" srcId="{303C5973-A202-4B2D-AED0-1758F9A12D6D}" destId="{E16E6AC4-0CA8-4BAD-B333-4A9CCEFCC9C9}" srcOrd="2" destOrd="0" presId="urn:microsoft.com/office/officeart/2008/layout/VerticalCurvedList"/>
    <dgm:cxn modelId="{657CCF91-6787-44A2-B55F-046402843A4C}" type="presParOf" srcId="{303C5973-A202-4B2D-AED0-1758F9A12D6D}" destId="{DD011865-AD19-4B9C-AA21-D551E68E1581}" srcOrd="3" destOrd="0" presId="urn:microsoft.com/office/officeart/2008/layout/VerticalCurvedList"/>
    <dgm:cxn modelId="{91AF1E8E-D9F3-4153-ADA3-3F171B62FCFE}" type="presParOf" srcId="{261DF7E8-E51D-4573-ABFB-6613DA9E6166}" destId="{7796EA7B-69D0-4364-A1D6-ADBD5148BA74}" srcOrd="1" destOrd="0" presId="urn:microsoft.com/office/officeart/2008/layout/VerticalCurvedList"/>
    <dgm:cxn modelId="{3B1D56FE-73FE-4FF5-80CC-DA0829B120D1}" type="presParOf" srcId="{261DF7E8-E51D-4573-ABFB-6613DA9E6166}" destId="{44C5D4E0-506F-4BF6-AB64-64D573E52575}" srcOrd="2" destOrd="0" presId="urn:microsoft.com/office/officeart/2008/layout/VerticalCurvedList"/>
    <dgm:cxn modelId="{678B2C40-9B75-4159-A593-32AF73BD4623}" type="presParOf" srcId="{44C5D4E0-506F-4BF6-AB64-64D573E52575}" destId="{E7DE2679-67D4-4676-B49F-C44D236A7375}" srcOrd="0" destOrd="0" presId="urn:microsoft.com/office/officeart/2008/layout/VerticalCurvedList"/>
    <dgm:cxn modelId="{551B6707-53FB-41F3-B475-1810E6025CEE}" type="presParOf" srcId="{261DF7E8-E51D-4573-ABFB-6613DA9E6166}" destId="{D83C4632-628C-4DCB-AFAB-93F7BEBE6609}" srcOrd="3" destOrd="0" presId="urn:microsoft.com/office/officeart/2008/layout/VerticalCurvedList"/>
    <dgm:cxn modelId="{BD956C13-3E38-4778-9D3E-85136954CB30}" type="presParOf" srcId="{261DF7E8-E51D-4573-ABFB-6613DA9E6166}" destId="{1F413AAB-350E-4C25-A040-1FDF9A75A9F3}" srcOrd="4" destOrd="0" presId="urn:microsoft.com/office/officeart/2008/layout/VerticalCurvedList"/>
    <dgm:cxn modelId="{84D7D07D-B821-45C1-B5F6-BBE7CE00CE76}" type="presParOf" srcId="{1F413AAB-350E-4C25-A040-1FDF9A75A9F3}" destId="{14186476-8FD1-4308-B4A4-F4EE21D3CE85}" srcOrd="0" destOrd="0" presId="urn:microsoft.com/office/officeart/2008/layout/VerticalCurvedList"/>
    <dgm:cxn modelId="{F54CF5FE-4E65-460A-97C7-B8C5F36C68E1}" type="presParOf" srcId="{261DF7E8-E51D-4573-ABFB-6613DA9E6166}" destId="{368CB16B-3772-453E-A8FC-EDEA0CBE34E7}" srcOrd="5" destOrd="0" presId="urn:microsoft.com/office/officeart/2008/layout/VerticalCurvedList"/>
    <dgm:cxn modelId="{709E1FA7-90A1-4682-A982-C644F6B412B9}" type="presParOf" srcId="{261DF7E8-E51D-4573-ABFB-6613DA9E6166}" destId="{7121C82F-FD31-4E02-B882-393F94CEAADA}" srcOrd="6" destOrd="0" presId="urn:microsoft.com/office/officeart/2008/layout/VerticalCurvedList"/>
    <dgm:cxn modelId="{B579B1AA-471A-49FA-827B-9AC65CEDD706}" type="presParOf" srcId="{7121C82F-FD31-4E02-B882-393F94CEAADA}" destId="{C83AC503-0263-4507-B0C3-918DEB1239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61EA05-989A-4467-BA63-9967F8019DA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40C7BF9-E645-4F89-9840-2977D897BAC2}">
      <dgm:prSet phldrT="[Text]"/>
      <dgm:spPr/>
      <dgm:t>
        <a:bodyPr/>
        <a:lstStyle/>
        <a:p>
          <a:r>
            <a:rPr lang="en-US" dirty="0" smtClean="0"/>
            <a:t>Cities &amp; Towns</a:t>
          </a:r>
          <a:endParaRPr lang="en-US" dirty="0"/>
        </a:p>
      </dgm:t>
    </dgm:pt>
    <dgm:pt modelId="{CFA5913C-D08E-4BFB-9A2B-84519BD3CEF6}" type="parTrans" cxnId="{34FD6158-DFA5-4795-9EA1-455F91EB0A48}">
      <dgm:prSet/>
      <dgm:spPr/>
      <dgm:t>
        <a:bodyPr/>
        <a:lstStyle/>
        <a:p>
          <a:endParaRPr lang="en-US"/>
        </a:p>
      </dgm:t>
    </dgm:pt>
    <dgm:pt modelId="{ABABF329-6995-4732-8815-797F7150F2FC}" type="sibTrans" cxnId="{34FD6158-DFA5-4795-9EA1-455F91EB0A48}">
      <dgm:prSet/>
      <dgm:spPr/>
      <dgm:t>
        <a:bodyPr/>
        <a:lstStyle/>
        <a:p>
          <a:endParaRPr lang="en-US"/>
        </a:p>
      </dgm:t>
    </dgm:pt>
    <dgm:pt modelId="{2F1028BF-38C2-458D-9273-A525AF273E1A}">
      <dgm:prSet phldrT="[Text]"/>
      <dgm:spPr/>
      <dgm:t>
        <a:bodyPr/>
        <a:lstStyle/>
        <a:p>
          <a:r>
            <a:rPr lang="en-US" dirty="0" smtClean="0"/>
            <a:t>Counties</a:t>
          </a:r>
          <a:endParaRPr lang="en-US" dirty="0"/>
        </a:p>
      </dgm:t>
    </dgm:pt>
    <dgm:pt modelId="{AE82CD83-576A-4B83-949D-C1394565906D}" type="parTrans" cxnId="{B6D845D0-3B7F-4CFA-8CEC-00F3990107FB}">
      <dgm:prSet/>
      <dgm:spPr/>
      <dgm:t>
        <a:bodyPr/>
        <a:lstStyle/>
        <a:p>
          <a:endParaRPr lang="en-US"/>
        </a:p>
      </dgm:t>
    </dgm:pt>
    <dgm:pt modelId="{1F60BDBF-3949-4C51-B838-98123C1EE384}" type="sibTrans" cxnId="{B6D845D0-3B7F-4CFA-8CEC-00F3990107FB}">
      <dgm:prSet/>
      <dgm:spPr/>
      <dgm:t>
        <a:bodyPr/>
        <a:lstStyle/>
        <a:p>
          <a:endParaRPr lang="en-US"/>
        </a:p>
      </dgm:t>
    </dgm:pt>
    <dgm:pt modelId="{3C4EA846-B1E5-472E-810B-D5380E583957}">
      <dgm:prSet phldrT="[Text]"/>
      <dgm:spPr/>
      <dgm:t>
        <a:bodyPr/>
        <a:lstStyle/>
        <a:p>
          <a:r>
            <a:rPr lang="en-US" dirty="0" smtClean="0"/>
            <a:t>Federally Recognized Indian Tribes</a:t>
          </a:r>
          <a:endParaRPr lang="en-US" dirty="0"/>
        </a:p>
      </dgm:t>
    </dgm:pt>
    <dgm:pt modelId="{79AD0CAD-8E3C-4768-B404-59C34E734E20}" type="parTrans" cxnId="{4E754E0F-49B2-437D-9037-A7D0A7A3CF53}">
      <dgm:prSet/>
      <dgm:spPr/>
      <dgm:t>
        <a:bodyPr/>
        <a:lstStyle/>
        <a:p>
          <a:endParaRPr lang="en-US"/>
        </a:p>
      </dgm:t>
    </dgm:pt>
    <dgm:pt modelId="{437BE8D4-BC12-43ED-8613-1ECD7A99F5DF}" type="sibTrans" cxnId="{4E754E0F-49B2-437D-9037-A7D0A7A3CF53}">
      <dgm:prSet/>
      <dgm:spPr/>
      <dgm:t>
        <a:bodyPr/>
        <a:lstStyle/>
        <a:p>
          <a:endParaRPr lang="en-US"/>
        </a:p>
      </dgm:t>
    </dgm:pt>
    <dgm:pt modelId="{C28747EE-85FB-46C4-AD7F-56064B5D59DC}">
      <dgm:prSet/>
      <dgm:spPr/>
      <dgm:t>
        <a:bodyPr/>
        <a:lstStyle/>
        <a:p>
          <a:r>
            <a:rPr lang="en-US" dirty="0" smtClean="0"/>
            <a:t>Municipal &amp; Quasi Municipal Corps</a:t>
          </a:r>
          <a:endParaRPr lang="en-US" dirty="0"/>
        </a:p>
      </dgm:t>
    </dgm:pt>
    <dgm:pt modelId="{4656E0C9-0579-441D-8B45-2E057E52954E}" type="parTrans" cxnId="{0741FD4A-F56C-458D-8BB3-85676F3E8EB6}">
      <dgm:prSet/>
      <dgm:spPr/>
      <dgm:t>
        <a:bodyPr/>
        <a:lstStyle/>
        <a:p>
          <a:endParaRPr lang="en-US"/>
        </a:p>
      </dgm:t>
    </dgm:pt>
    <dgm:pt modelId="{8A24161A-E328-4D02-A6B7-95598A15AF92}" type="sibTrans" cxnId="{0741FD4A-F56C-458D-8BB3-85676F3E8EB6}">
      <dgm:prSet/>
      <dgm:spPr/>
      <dgm:t>
        <a:bodyPr/>
        <a:lstStyle/>
        <a:p>
          <a:endParaRPr lang="en-US"/>
        </a:p>
      </dgm:t>
    </dgm:pt>
    <dgm:pt modelId="{0A53A246-FFB7-4A39-B3A7-0B81A6722F88}">
      <dgm:prSet/>
      <dgm:spPr/>
      <dgm:t>
        <a:bodyPr/>
        <a:lstStyle/>
        <a:p>
          <a:r>
            <a:rPr lang="en-US" dirty="0" smtClean="0"/>
            <a:t>Port Districts</a:t>
          </a:r>
          <a:endParaRPr lang="en-US" dirty="0"/>
        </a:p>
      </dgm:t>
    </dgm:pt>
    <dgm:pt modelId="{2F3416BF-9185-4B21-A361-CB8A029644C8}" type="parTrans" cxnId="{A8B381FA-EB5A-4BB7-95CE-0FBBCDB4E7FE}">
      <dgm:prSet/>
      <dgm:spPr/>
      <dgm:t>
        <a:bodyPr/>
        <a:lstStyle/>
        <a:p>
          <a:endParaRPr lang="en-US"/>
        </a:p>
      </dgm:t>
    </dgm:pt>
    <dgm:pt modelId="{F863B950-2F7C-44C9-A42E-944A1F6D4858}" type="sibTrans" cxnId="{A8B381FA-EB5A-4BB7-95CE-0FBBCDB4E7FE}">
      <dgm:prSet/>
      <dgm:spPr/>
      <dgm:t>
        <a:bodyPr/>
        <a:lstStyle/>
        <a:p>
          <a:endParaRPr lang="en-US"/>
        </a:p>
      </dgm:t>
    </dgm:pt>
    <dgm:pt modelId="{E865B616-A39F-40B1-BA30-ECB2BF490F5E}">
      <dgm:prSet/>
      <dgm:spPr/>
      <dgm:t>
        <a:bodyPr/>
        <a:lstStyle/>
        <a:p>
          <a:r>
            <a:rPr lang="en-US" dirty="0" smtClean="0"/>
            <a:t>Special Purpose Districts (e.g. PDAs, PUDs)</a:t>
          </a:r>
          <a:endParaRPr lang="en-US" dirty="0"/>
        </a:p>
      </dgm:t>
    </dgm:pt>
    <dgm:pt modelId="{FA29F162-EA53-4A36-A3DA-8A5C750B28A5}" type="parTrans" cxnId="{493B81BB-DECF-498A-8FDD-8EBB25B57AA4}">
      <dgm:prSet/>
      <dgm:spPr/>
      <dgm:t>
        <a:bodyPr/>
        <a:lstStyle/>
        <a:p>
          <a:endParaRPr lang="en-US"/>
        </a:p>
      </dgm:t>
    </dgm:pt>
    <dgm:pt modelId="{03B69C34-79E1-45A6-8DEE-4265B17FC0BC}" type="sibTrans" cxnId="{493B81BB-DECF-498A-8FDD-8EBB25B57AA4}">
      <dgm:prSet/>
      <dgm:spPr/>
      <dgm:t>
        <a:bodyPr/>
        <a:lstStyle/>
        <a:p>
          <a:endParaRPr lang="en-US"/>
        </a:p>
      </dgm:t>
    </dgm:pt>
    <dgm:pt modelId="{E5D66FB5-5FFE-464C-AAC0-0B979095C6D9}" type="pres">
      <dgm:prSet presAssocID="{5E61EA05-989A-4467-BA63-9967F8019DAF}" presName="Name0" presStyleCnt="0">
        <dgm:presLayoutVars>
          <dgm:chMax val="7"/>
          <dgm:chPref val="7"/>
          <dgm:dir/>
        </dgm:presLayoutVars>
      </dgm:prSet>
      <dgm:spPr/>
      <dgm:t>
        <a:bodyPr/>
        <a:lstStyle/>
        <a:p>
          <a:endParaRPr lang="en-US"/>
        </a:p>
      </dgm:t>
    </dgm:pt>
    <dgm:pt modelId="{C71B7C30-D2B1-4FB3-8E05-F8CA607C0BCA}" type="pres">
      <dgm:prSet presAssocID="{5E61EA05-989A-4467-BA63-9967F8019DAF}" presName="Name1" presStyleCnt="0"/>
      <dgm:spPr/>
    </dgm:pt>
    <dgm:pt modelId="{AA3FCAFE-24AD-4A07-910A-BB11FFB3FDE9}" type="pres">
      <dgm:prSet presAssocID="{5E61EA05-989A-4467-BA63-9967F8019DAF}" presName="cycle" presStyleCnt="0"/>
      <dgm:spPr/>
    </dgm:pt>
    <dgm:pt modelId="{F2DD4F6F-63CC-4F54-A946-BC5D19246429}" type="pres">
      <dgm:prSet presAssocID="{5E61EA05-989A-4467-BA63-9967F8019DAF}" presName="srcNode" presStyleLbl="node1" presStyleIdx="0" presStyleCnt="6"/>
      <dgm:spPr/>
    </dgm:pt>
    <dgm:pt modelId="{1E193416-BAFE-4E6E-86C4-64743A98C9AB}" type="pres">
      <dgm:prSet presAssocID="{5E61EA05-989A-4467-BA63-9967F8019DAF}" presName="conn" presStyleLbl="parChTrans1D2" presStyleIdx="0" presStyleCnt="1"/>
      <dgm:spPr/>
      <dgm:t>
        <a:bodyPr/>
        <a:lstStyle/>
        <a:p>
          <a:endParaRPr lang="en-US"/>
        </a:p>
      </dgm:t>
    </dgm:pt>
    <dgm:pt modelId="{50B05577-099A-4B67-9359-C472024FB4ED}" type="pres">
      <dgm:prSet presAssocID="{5E61EA05-989A-4467-BA63-9967F8019DAF}" presName="extraNode" presStyleLbl="node1" presStyleIdx="0" presStyleCnt="6"/>
      <dgm:spPr/>
    </dgm:pt>
    <dgm:pt modelId="{F5B0AAD4-67B1-4D04-8AC1-D331901AD240}" type="pres">
      <dgm:prSet presAssocID="{5E61EA05-989A-4467-BA63-9967F8019DAF}" presName="dstNode" presStyleLbl="node1" presStyleIdx="0" presStyleCnt="6"/>
      <dgm:spPr/>
    </dgm:pt>
    <dgm:pt modelId="{56FB4742-2BE4-4932-8979-6579DA6153D8}" type="pres">
      <dgm:prSet presAssocID="{140C7BF9-E645-4F89-9840-2977D897BAC2}" presName="text_1" presStyleLbl="node1" presStyleIdx="0" presStyleCnt="6">
        <dgm:presLayoutVars>
          <dgm:bulletEnabled val="1"/>
        </dgm:presLayoutVars>
      </dgm:prSet>
      <dgm:spPr/>
      <dgm:t>
        <a:bodyPr/>
        <a:lstStyle/>
        <a:p>
          <a:endParaRPr lang="en-US"/>
        </a:p>
      </dgm:t>
    </dgm:pt>
    <dgm:pt modelId="{85C9E060-6EE0-4407-8FEC-1687952B26F9}" type="pres">
      <dgm:prSet presAssocID="{140C7BF9-E645-4F89-9840-2977D897BAC2}" presName="accent_1" presStyleCnt="0"/>
      <dgm:spPr/>
    </dgm:pt>
    <dgm:pt modelId="{D58471AE-A94A-4844-9041-60031BF9AB75}" type="pres">
      <dgm:prSet presAssocID="{140C7BF9-E645-4F89-9840-2977D897BAC2}" presName="accentRepeatNode" presStyleLbl="solidFgAcc1" presStyleIdx="0" presStyleCnt="6"/>
      <dgm:spPr/>
    </dgm:pt>
    <dgm:pt modelId="{7C1FB739-0EFC-48EA-9D7C-36311D47B5BB}" type="pres">
      <dgm:prSet presAssocID="{2F1028BF-38C2-458D-9273-A525AF273E1A}" presName="text_2" presStyleLbl="node1" presStyleIdx="1" presStyleCnt="6">
        <dgm:presLayoutVars>
          <dgm:bulletEnabled val="1"/>
        </dgm:presLayoutVars>
      </dgm:prSet>
      <dgm:spPr/>
      <dgm:t>
        <a:bodyPr/>
        <a:lstStyle/>
        <a:p>
          <a:endParaRPr lang="en-US"/>
        </a:p>
      </dgm:t>
    </dgm:pt>
    <dgm:pt modelId="{5ADDD1EA-9EAB-424D-813D-704A31228968}" type="pres">
      <dgm:prSet presAssocID="{2F1028BF-38C2-458D-9273-A525AF273E1A}" presName="accent_2" presStyleCnt="0"/>
      <dgm:spPr/>
    </dgm:pt>
    <dgm:pt modelId="{232E1C01-63B1-4100-BEB3-9D0D045E1D9E}" type="pres">
      <dgm:prSet presAssocID="{2F1028BF-38C2-458D-9273-A525AF273E1A}" presName="accentRepeatNode" presStyleLbl="solidFgAcc1" presStyleIdx="1" presStyleCnt="6"/>
      <dgm:spPr/>
    </dgm:pt>
    <dgm:pt modelId="{47A5F774-227B-471D-BBE9-8AA5372A23F7}" type="pres">
      <dgm:prSet presAssocID="{3C4EA846-B1E5-472E-810B-D5380E583957}" presName="text_3" presStyleLbl="node1" presStyleIdx="2" presStyleCnt="6">
        <dgm:presLayoutVars>
          <dgm:bulletEnabled val="1"/>
        </dgm:presLayoutVars>
      </dgm:prSet>
      <dgm:spPr/>
      <dgm:t>
        <a:bodyPr/>
        <a:lstStyle/>
        <a:p>
          <a:endParaRPr lang="en-US"/>
        </a:p>
      </dgm:t>
    </dgm:pt>
    <dgm:pt modelId="{7D79043E-88A6-4C0A-8278-FC7EB56EC0EE}" type="pres">
      <dgm:prSet presAssocID="{3C4EA846-B1E5-472E-810B-D5380E583957}" presName="accent_3" presStyleCnt="0"/>
      <dgm:spPr/>
    </dgm:pt>
    <dgm:pt modelId="{7691B019-F3A4-40FE-B7D4-0069D1EEE92A}" type="pres">
      <dgm:prSet presAssocID="{3C4EA846-B1E5-472E-810B-D5380E583957}" presName="accentRepeatNode" presStyleLbl="solidFgAcc1" presStyleIdx="2" presStyleCnt="6"/>
      <dgm:spPr/>
    </dgm:pt>
    <dgm:pt modelId="{261539D3-E661-49D4-A1E4-C8F8AA6E5F17}" type="pres">
      <dgm:prSet presAssocID="{C28747EE-85FB-46C4-AD7F-56064B5D59DC}" presName="text_4" presStyleLbl="node1" presStyleIdx="3" presStyleCnt="6">
        <dgm:presLayoutVars>
          <dgm:bulletEnabled val="1"/>
        </dgm:presLayoutVars>
      </dgm:prSet>
      <dgm:spPr/>
      <dgm:t>
        <a:bodyPr/>
        <a:lstStyle/>
        <a:p>
          <a:endParaRPr lang="en-US"/>
        </a:p>
      </dgm:t>
    </dgm:pt>
    <dgm:pt modelId="{2A655F50-B8E3-478C-BB72-C69F4BC542FD}" type="pres">
      <dgm:prSet presAssocID="{C28747EE-85FB-46C4-AD7F-56064B5D59DC}" presName="accent_4" presStyleCnt="0"/>
      <dgm:spPr/>
    </dgm:pt>
    <dgm:pt modelId="{142FC19B-49F6-435A-8D13-4E6D3C23B61E}" type="pres">
      <dgm:prSet presAssocID="{C28747EE-85FB-46C4-AD7F-56064B5D59DC}" presName="accentRepeatNode" presStyleLbl="solidFgAcc1" presStyleIdx="3" presStyleCnt="6"/>
      <dgm:spPr/>
    </dgm:pt>
    <dgm:pt modelId="{DBD79F60-37CF-4537-BBE4-E541ABC72B3A}" type="pres">
      <dgm:prSet presAssocID="{0A53A246-FFB7-4A39-B3A7-0B81A6722F88}" presName="text_5" presStyleLbl="node1" presStyleIdx="4" presStyleCnt="6">
        <dgm:presLayoutVars>
          <dgm:bulletEnabled val="1"/>
        </dgm:presLayoutVars>
      </dgm:prSet>
      <dgm:spPr/>
      <dgm:t>
        <a:bodyPr/>
        <a:lstStyle/>
        <a:p>
          <a:endParaRPr lang="en-US"/>
        </a:p>
      </dgm:t>
    </dgm:pt>
    <dgm:pt modelId="{A76B7C9A-5A7B-420F-8E73-3A165B5D46E8}" type="pres">
      <dgm:prSet presAssocID="{0A53A246-FFB7-4A39-B3A7-0B81A6722F88}" presName="accent_5" presStyleCnt="0"/>
      <dgm:spPr/>
    </dgm:pt>
    <dgm:pt modelId="{760C1DE9-3BFD-4CF1-8650-D11C62EFBB9B}" type="pres">
      <dgm:prSet presAssocID="{0A53A246-FFB7-4A39-B3A7-0B81A6722F88}" presName="accentRepeatNode" presStyleLbl="solidFgAcc1" presStyleIdx="4" presStyleCnt="6"/>
      <dgm:spPr/>
    </dgm:pt>
    <dgm:pt modelId="{2F1AC83F-1D83-4918-B102-06E7AA0568EB}" type="pres">
      <dgm:prSet presAssocID="{E865B616-A39F-40B1-BA30-ECB2BF490F5E}" presName="text_6" presStyleLbl="node1" presStyleIdx="5" presStyleCnt="6">
        <dgm:presLayoutVars>
          <dgm:bulletEnabled val="1"/>
        </dgm:presLayoutVars>
      </dgm:prSet>
      <dgm:spPr/>
      <dgm:t>
        <a:bodyPr/>
        <a:lstStyle/>
        <a:p>
          <a:endParaRPr lang="en-US"/>
        </a:p>
      </dgm:t>
    </dgm:pt>
    <dgm:pt modelId="{5375D013-69C5-4F83-AC62-DD51D7F3B49A}" type="pres">
      <dgm:prSet presAssocID="{E865B616-A39F-40B1-BA30-ECB2BF490F5E}" presName="accent_6" presStyleCnt="0"/>
      <dgm:spPr/>
    </dgm:pt>
    <dgm:pt modelId="{098E8D82-FEF8-4510-A813-80B2DDA7E15C}" type="pres">
      <dgm:prSet presAssocID="{E865B616-A39F-40B1-BA30-ECB2BF490F5E}" presName="accentRepeatNode" presStyleLbl="solidFgAcc1" presStyleIdx="5" presStyleCnt="6"/>
      <dgm:spPr/>
    </dgm:pt>
  </dgm:ptLst>
  <dgm:cxnLst>
    <dgm:cxn modelId="{48D645CB-6E96-4DAA-8306-FE15A82CCE39}" type="presOf" srcId="{0A53A246-FFB7-4A39-B3A7-0B81A6722F88}" destId="{DBD79F60-37CF-4537-BBE4-E541ABC72B3A}" srcOrd="0" destOrd="0" presId="urn:microsoft.com/office/officeart/2008/layout/VerticalCurvedList"/>
    <dgm:cxn modelId="{00BB6DF6-4379-441E-ACC9-9A2E9830E605}" type="presOf" srcId="{3C4EA846-B1E5-472E-810B-D5380E583957}" destId="{47A5F774-227B-471D-BBE9-8AA5372A23F7}" srcOrd="0" destOrd="0" presId="urn:microsoft.com/office/officeart/2008/layout/VerticalCurvedList"/>
    <dgm:cxn modelId="{4E754E0F-49B2-437D-9037-A7D0A7A3CF53}" srcId="{5E61EA05-989A-4467-BA63-9967F8019DAF}" destId="{3C4EA846-B1E5-472E-810B-D5380E583957}" srcOrd="2" destOrd="0" parTransId="{79AD0CAD-8E3C-4768-B404-59C34E734E20}" sibTransId="{437BE8D4-BC12-43ED-8613-1ECD7A99F5DF}"/>
    <dgm:cxn modelId="{A8B381FA-EB5A-4BB7-95CE-0FBBCDB4E7FE}" srcId="{5E61EA05-989A-4467-BA63-9967F8019DAF}" destId="{0A53A246-FFB7-4A39-B3A7-0B81A6722F88}" srcOrd="4" destOrd="0" parTransId="{2F3416BF-9185-4B21-A361-CB8A029644C8}" sibTransId="{F863B950-2F7C-44C9-A42E-944A1F6D4858}"/>
    <dgm:cxn modelId="{493B81BB-DECF-498A-8FDD-8EBB25B57AA4}" srcId="{5E61EA05-989A-4467-BA63-9967F8019DAF}" destId="{E865B616-A39F-40B1-BA30-ECB2BF490F5E}" srcOrd="5" destOrd="0" parTransId="{FA29F162-EA53-4A36-A3DA-8A5C750B28A5}" sibTransId="{03B69C34-79E1-45A6-8DEE-4265B17FC0BC}"/>
    <dgm:cxn modelId="{34FD6158-DFA5-4795-9EA1-455F91EB0A48}" srcId="{5E61EA05-989A-4467-BA63-9967F8019DAF}" destId="{140C7BF9-E645-4F89-9840-2977D897BAC2}" srcOrd="0" destOrd="0" parTransId="{CFA5913C-D08E-4BFB-9A2B-84519BD3CEF6}" sibTransId="{ABABF329-6995-4732-8815-797F7150F2FC}"/>
    <dgm:cxn modelId="{7314A8CD-F4C7-4F07-8008-C8EF16CCAC6B}" type="presOf" srcId="{E865B616-A39F-40B1-BA30-ECB2BF490F5E}" destId="{2F1AC83F-1D83-4918-B102-06E7AA0568EB}" srcOrd="0" destOrd="0" presId="urn:microsoft.com/office/officeart/2008/layout/VerticalCurvedList"/>
    <dgm:cxn modelId="{FACCEA02-B64A-4427-870C-9EF205DC9845}" type="presOf" srcId="{140C7BF9-E645-4F89-9840-2977D897BAC2}" destId="{56FB4742-2BE4-4932-8979-6579DA6153D8}" srcOrd="0" destOrd="0" presId="urn:microsoft.com/office/officeart/2008/layout/VerticalCurvedList"/>
    <dgm:cxn modelId="{D582D383-B362-46A0-92F1-A4E8505C6E06}" type="presOf" srcId="{C28747EE-85FB-46C4-AD7F-56064B5D59DC}" destId="{261539D3-E661-49D4-A1E4-C8F8AA6E5F17}" srcOrd="0" destOrd="0" presId="urn:microsoft.com/office/officeart/2008/layout/VerticalCurvedList"/>
    <dgm:cxn modelId="{0741FD4A-F56C-458D-8BB3-85676F3E8EB6}" srcId="{5E61EA05-989A-4467-BA63-9967F8019DAF}" destId="{C28747EE-85FB-46C4-AD7F-56064B5D59DC}" srcOrd="3" destOrd="0" parTransId="{4656E0C9-0579-441D-8B45-2E057E52954E}" sibTransId="{8A24161A-E328-4D02-A6B7-95598A15AF92}"/>
    <dgm:cxn modelId="{B6D845D0-3B7F-4CFA-8CEC-00F3990107FB}" srcId="{5E61EA05-989A-4467-BA63-9967F8019DAF}" destId="{2F1028BF-38C2-458D-9273-A525AF273E1A}" srcOrd="1" destOrd="0" parTransId="{AE82CD83-576A-4B83-949D-C1394565906D}" sibTransId="{1F60BDBF-3949-4C51-B838-98123C1EE384}"/>
    <dgm:cxn modelId="{EE0CE724-90BC-4C73-A69E-C984052B3CAB}" type="presOf" srcId="{2F1028BF-38C2-458D-9273-A525AF273E1A}" destId="{7C1FB739-0EFC-48EA-9D7C-36311D47B5BB}" srcOrd="0" destOrd="0" presId="urn:microsoft.com/office/officeart/2008/layout/VerticalCurvedList"/>
    <dgm:cxn modelId="{7F0B2D9D-ED49-492C-9493-E65B6A8FE4B7}" type="presOf" srcId="{5E61EA05-989A-4467-BA63-9967F8019DAF}" destId="{E5D66FB5-5FFE-464C-AAC0-0B979095C6D9}" srcOrd="0" destOrd="0" presId="urn:microsoft.com/office/officeart/2008/layout/VerticalCurvedList"/>
    <dgm:cxn modelId="{8D605CC3-1753-41D0-83C2-368A02F4F3C5}" type="presOf" srcId="{ABABF329-6995-4732-8815-797F7150F2FC}" destId="{1E193416-BAFE-4E6E-86C4-64743A98C9AB}" srcOrd="0" destOrd="0" presId="urn:microsoft.com/office/officeart/2008/layout/VerticalCurvedList"/>
    <dgm:cxn modelId="{759D6612-5726-478B-9BDD-0B2D0D375907}" type="presParOf" srcId="{E5D66FB5-5FFE-464C-AAC0-0B979095C6D9}" destId="{C71B7C30-D2B1-4FB3-8E05-F8CA607C0BCA}" srcOrd="0" destOrd="0" presId="urn:microsoft.com/office/officeart/2008/layout/VerticalCurvedList"/>
    <dgm:cxn modelId="{B33A405A-D142-4BE5-ADD6-7BE5AB78771B}" type="presParOf" srcId="{C71B7C30-D2B1-4FB3-8E05-F8CA607C0BCA}" destId="{AA3FCAFE-24AD-4A07-910A-BB11FFB3FDE9}" srcOrd="0" destOrd="0" presId="urn:microsoft.com/office/officeart/2008/layout/VerticalCurvedList"/>
    <dgm:cxn modelId="{7012A60F-7E45-4F1E-ACB2-CED1418B58B3}" type="presParOf" srcId="{AA3FCAFE-24AD-4A07-910A-BB11FFB3FDE9}" destId="{F2DD4F6F-63CC-4F54-A946-BC5D19246429}" srcOrd="0" destOrd="0" presId="urn:microsoft.com/office/officeart/2008/layout/VerticalCurvedList"/>
    <dgm:cxn modelId="{F7B446CA-8041-4196-8322-29B3F4261B55}" type="presParOf" srcId="{AA3FCAFE-24AD-4A07-910A-BB11FFB3FDE9}" destId="{1E193416-BAFE-4E6E-86C4-64743A98C9AB}" srcOrd="1" destOrd="0" presId="urn:microsoft.com/office/officeart/2008/layout/VerticalCurvedList"/>
    <dgm:cxn modelId="{CE986DCF-68C1-4809-AFBF-505ECE69F6E0}" type="presParOf" srcId="{AA3FCAFE-24AD-4A07-910A-BB11FFB3FDE9}" destId="{50B05577-099A-4B67-9359-C472024FB4ED}" srcOrd="2" destOrd="0" presId="urn:microsoft.com/office/officeart/2008/layout/VerticalCurvedList"/>
    <dgm:cxn modelId="{670AD31F-DBD5-4CCB-93FE-A6B9536D990C}" type="presParOf" srcId="{AA3FCAFE-24AD-4A07-910A-BB11FFB3FDE9}" destId="{F5B0AAD4-67B1-4D04-8AC1-D331901AD240}" srcOrd="3" destOrd="0" presId="urn:microsoft.com/office/officeart/2008/layout/VerticalCurvedList"/>
    <dgm:cxn modelId="{72CA9B3D-53AD-41C0-AF43-6F3FE3569C6B}" type="presParOf" srcId="{C71B7C30-D2B1-4FB3-8E05-F8CA607C0BCA}" destId="{56FB4742-2BE4-4932-8979-6579DA6153D8}" srcOrd="1" destOrd="0" presId="urn:microsoft.com/office/officeart/2008/layout/VerticalCurvedList"/>
    <dgm:cxn modelId="{20DD9F49-FB24-4E59-A0B5-2538394B3785}" type="presParOf" srcId="{C71B7C30-D2B1-4FB3-8E05-F8CA607C0BCA}" destId="{85C9E060-6EE0-4407-8FEC-1687952B26F9}" srcOrd="2" destOrd="0" presId="urn:microsoft.com/office/officeart/2008/layout/VerticalCurvedList"/>
    <dgm:cxn modelId="{ABEF9046-0729-4BB4-A277-B3257196FBE7}" type="presParOf" srcId="{85C9E060-6EE0-4407-8FEC-1687952B26F9}" destId="{D58471AE-A94A-4844-9041-60031BF9AB75}" srcOrd="0" destOrd="0" presId="urn:microsoft.com/office/officeart/2008/layout/VerticalCurvedList"/>
    <dgm:cxn modelId="{90202F51-FACE-4B94-BE1B-D29759548BA8}" type="presParOf" srcId="{C71B7C30-D2B1-4FB3-8E05-F8CA607C0BCA}" destId="{7C1FB739-0EFC-48EA-9D7C-36311D47B5BB}" srcOrd="3" destOrd="0" presId="urn:microsoft.com/office/officeart/2008/layout/VerticalCurvedList"/>
    <dgm:cxn modelId="{37F8BB44-00FC-4237-8984-DA2DA019947D}" type="presParOf" srcId="{C71B7C30-D2B1-4FB3-8E05-F8CA607C0BCA}" destId="{5ADDD1EA-9EAB-424D-813D-704A31228968}" srcOrd="4" destOrd="0" presId="urn:microsoft.com/office/officeart/2008/layout/VerticalCurvedList"/>
    <dgm:cxn modelId="{9B055404-CE2E-4238-8465-06A7135BA939}" type="presParOf" srcId="{5ADDD1EA-9EAB-424D-813D-704A31228968}" destId="{232E1C01-63B1-4100-BEB3-9D0D045E1D9E}" srcOrd="0" destOrd="0" presId="urn:microsoft.com/office/officeart/2008/layout/VerticalCurvedList"/>
    <dgm:cxn modelId="{F674C4F8-A3F4-48F3-82DC-083445D33BCD}" type="presParOf" srcId="{C71B7C30-D2B1-4FB3-8E05-F8CA607C0BCA}" destId="{47A5F774-227B-471D-BBE9-8AA5372A23F7}" srcOrd="5" destOrd="0" presId="urn:microsoft.com/office/officeart/2008/layout/VerticalCurvedList"/>
    <dgm:cxn modelId="{A018E0BA-3F0E-4796-8B46-B26E9B40EE14}" type="presParOf" srcId="{C71B7C30-D2B1-4FB3-8E05-F8CA607C0BCA}" destId="{7D79043E-88A6-4C0A-8278-FC7EB56EC0EE}" srcOrd="6" destOrd="0" presId="urn:microsoft.com/office/officeart/2008/layout/VerticalCurvedList"/>
    <dgm:cxn modelId="{9D614DB3-BB42-470D-B9AB-E62E0743D3E3}" type="presParOf" srcId="{7D79043E-88A6-4C0A-8278-FC7EB56EC0EE}" destId="{7691B019-F3A4-40FE-B7D4-0069D1EEE92A}" srcOrd="0" destOrd="0" presId="urn:microsoft.com/office/officeart/2008/layout/VerticalCurvedList"/>
    <dgm:cxn modelId="{F62AF655-FD2B-412F-89B1-181C818AEA22}" type="presParOf" srcId="{C71B7C30-D2B1-4FB3-8E05-F8CA607C0BCA}" destId="{261539D3-E661-49D4-A1E4-C8F8AA6E5F17}" srcOrd="7" destOrd="0" presId="urn:microsoft.com/office/officeart/2008/layout/VerticalCurvedList"/>
    <dgm:cxn modelId="{986BE0A6-5E79-4718-BBAD-0F9748AC3FE4}" type="presParOf" srcId="{C71B7C30-D2B1-4FB3-8E05-F8CA607C0BCA}" destId="{2A655F50-B8E3-478C-BB72-C69F4BC542FD}" srcOrd="8" destOrd="0" presId="urn:microsoft.com/office/officeart/2008/layout/VerticalCurvedList"/>
    <dgm:cxn modelId="{E7497BA6-0F24-47FD-A239-AAB06F8E5904}" type="presParOf" srcId="{2A655F50-B8E3-478C-BB72-C69F4BC542FD}" destId="{142FC19B-49F6-435A-8D13-4E6D3C23B61E}" srcOrd="0" destOrd="0" presId="urn:microsoft.com/office/officeart/2008/layout/VerticalCurvedList"/>
    <dgm:cxn modelId="{79FEDD5B-C2C3-405B-80C4-CCC421A29EB5}" type="presParOf" srcId="{C71B7C30-D2B1-4FB3-8E05-F8CA607C0BCA}" destId="{DBD79F60-37CF-4537-BBE4-E541ABC72B3A}" srcOrd="9" destOrd="0" presId="urn:microsoft.com/office/officeart/2008/layout/VerticalCurvedList"/>
    <dgm:cxn modelId="{D014FF8B-F38D-4D5D-B2E8-B32BFA9F3C82}" type="presParOf" srcId="{C71B7C30-D2B1-4FB3-8E05-F8CA607C0BCA}" destId="{A76B7C9A-5A7B-420F-8E73-3A165B5D46E8}" srcOrd="10" destOrd="0" presId="urn:microsoft.com/office/officeart/2008/layout/VerticalCurvedList"/>
    <dgm:cxn modelId="{CA46110D-8969-48F4-9B54-108D6210D788}" type="presParOf" srcId="{A76B7C9A-5A7B-420F-8E73-3A165B5D46E8}" destId="{760C1DE9-3BFD-4CF1-8650-D11C62EFBB9B}" srcOrd="0" destOrd="0" presId="urn:microsoft.com/office/officeart/2008/layout/VerticalCurvedList"/>
    <dgm:cxn modelId="{F9E11367-3ACD-45EC-8AAC-9EA24A593B52}" type="presParOf" srcId="{C71B7C30-D2B1-4FB3-8E05-F8CA607C0BCA}" destId="{2F1AC83F-1D83-4918-B102-06E7AA0568EB}" srcOrd="11" destOrd="0" presId="urn:microsoft.com/office/officeart/2008/layout/VerticalCurvedList"/>
    <dgm:cxn modelId="{D2E8B5B4-859C-4879-9B4B-5DF73141261E}" type="presParOf" srcId="{C71B7C30-D2B1-4FB3-8E05-F8CA607C0BCA}" destId="{5375D013-69C5-4F83-AC62-DD51D7F3B49A}" srcOrd="12" destOrd="0" presId="urn:microsoft.com/office/officeart/2008/layout/VerticalCurvedList"/>
    <dgm:cxn modelId="{7AF6934F-0F0D-45D2-BD79-2E615798F6BC}" type="presParOf" srcId="{5375D013-69C5-4F83-AC62-DD51D7F3B49A}" destId="{098E8D82-FEF8-4510-A813-80B2DDA7E1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10D813-FFFC-400A-B0AB-58C3FA3D6A60}" type="doc">
      <dgm:prSet loTypeId="urn:microsoft.com/office/officeart/2005/8/layout/hierarchy4" loCatId="list" qsTypeId="urn:microsoft.com/office/officeart/2005/8/quickstyle/3d3" qsCatId="3D" csTypeId="urn:microsoft.com/office/officeart/2005/8/colors/accent1_5" csCatId="accent1" phldr="1"/>
      <dgm:spPr/>
      <dgm:t>
        <a:bodyPr/>
        <a:lstStyle/>
        <a:p>
          <a:endParaRPr lang="en-US"/>
        </a:p>
      </dgm:t>
    </dgm:pt>
    <dgm:pt modelId="{DB53A95F-9090-4117-A273-190F5F9A7619}">
      <dgm:prSet phldrT="[Text]" custT="1"/>
      <dgm:spPr>
        <a:solidFill>
          <a:srgbClr val="4F81BD"/>
        </a:solidFill>
        <a:ln>
          <a:solidFill>
            <a:srgbClr val="4F81BD"/>
          </a:solidFill>
        </a:ln>
      </dgm:spPr>
      <dgm:t>
        <a:bodyPr/>
        <a:lstStyle/>
        <a:p>
          <a:r>
            <a:rPr lang="en-US" sz="3200" b="1" dirty="0" smtClean="0"/>
            <a:t>$37.8 million </a:t>
          </a:r>
        </a:p>
        <a:p>
          <a:r>
            <a:rPr lang="en-US" sz="2900" dirty="0" smtClean="0"/>
            <a:t>CERB Investment</a:t>
          </a:r>
          <a:endParaRPr lang="en-US" sz="2900" dirty="0"/>
        </a:p>
      </dgm:t>
    </dgm:pt>
    <dgm:pt modelId="{51B525D7-367B-44B0-BCAD-310459CCCE33}" type="parTrans" cxnId="{D23A8913-5B9B-4E82-A898-36B4D2E7E413}">
      <dgm:prSet/>
      <dgm:spPr/>
      <dgm:t>
        <a:bodyPr/>
        <a:lstStyle/>
        <a:p>
          <a:endParaRPr lang="en-US"/>
        </a:p>
      </dgm:t>
    </dgm:pt>
    <dgm:pt modelId="{119F95C7-06EA-41F6-81A0-0D75FB4331E9}" type="sibTrans" cxnId="{D23A8913-5B9B-4E82-A898-36B4D2E7E413}">
      <dgm:prSet/>
      <dgm:spPr/>
      <dgm:t>
        <a:bodyPr/>
        <a:lstStyle/>
        <a:p>
          <a:endParaRPr lang="en-US"/>
        </a:p>
      </dgm:t>
    </dgm:pt>
    <dgm:pt modelId="{F1C566BD-FDF4-4513-805C-5FA057B10B40}">
      <dgm:prSet phldrT="[Text]" custT="1"/>
      <dgm:spPr>
        <a:solidFill>
          <a:srgbClr val="4F81BD">
            <a:alpha val="60000"/>
          </a:srgbClr>
        </a:solidFill>
        <a:ln>
          <a:solidFill>
            <a:srgbClr val="4F81BD"/>
          </a:solidFill>
        </a:ln>
      </dgm:spPr>
      <dgm:t>
        <a:bodyPr/>
        <a:lstStyle/>
        <a:p>
          <a:r>
            <a:rPr lang="en-US" sz="2400" b="1" dirty="0" smtClean="0"/>
            <a:t>$23 million</a:t>
          </a:r>
        </a:p>
        <a:p>
          <a:r>
            <a:rPr lang="en-US" sz="1700" dirty="0" smtClean="0"/>
            <a:t>Match Funding</a:t>
          </a:r>
          <a:endParaRPr lang="en-US" sz="1700" dirty="0"/>
        </a:p>
      </dgm:t>
    </dgm:pt>
    <dgm:pt modelId="{D01488EB-D52E-4408-AE73-67F24198CF08}" type="parTrans" cxnId="{64D86397-9682-4B89-94C3-60EAE5E1EB9D}">
      <dgm:prSet/>
      <dgm:spPr/>
      <dgm:t>
        <a:bodyPr/>
        <a:lstStyle/>
        <a:p>
          <a:endParaRPr lang="en-US"/>
        </a:p>
      </dgm:t>
    </dgm:pt>
    <dgm:pt modelId="{18D3F697-054C-48D4-BBF0-4E73A5D7A020}" type="sibTrans" cxnId="{64D86397-9682-4B89-94C3-60EAE5E1EB9D}">
      <dgm:prSet/>
      <dgm:spPr/>
      <dgm:t>
        <a:bodyPr/>
        <a:lstStyle/>
        <a:p>
          <a:endParaRPr lang="en-US"/>
        </a:p>
      </dgm:t>
    </dgm:pt>
    <dgm:pt modelId="{D2DC62D7-84F4-4D0B-A10B-9A8778F841D7}">
      <dgm:prSet phldrT="[Text]" custT="1"/>
      <dgm:spPr>
        <a:solidFill>
          <a:srgbClr val="4F81BD">
            <a:alpha val="40000"/>
          </a:srgbClr>
        </a:solidFill>
        <a:ln>
          <a:solidFill>
            <a:srgbClr val="4F81BD"/>
          </a:solidFill>
        </a:ln>
      </dgm:spPr>
      <dgm:t>
        <a:bodyPr/>
        <a:lstStyle/>
        <a:p>
          <a:r>
            <a:rPr lang="en-US" sz="2100" dirty="0" smtClean="0"/>
            <a:t>28 </a:t>
          </a:r>
          <a:r>
            <a:rPr lang="en-US" sz="1800" dirty="0" smtClean="0"/>
            <a:t>Projects</a:t>
          </a:r>
        </a:p>
        <a:p>
          <a:r>
            <a:rPr lang="en-US" sz="2100" dirty="0" smtClean="0"/>
            <a:t>72 </a:t>
          </a:r>
          <a:r>
            <a:rPr lang="en-US" sz="1800" dirty="0" smtClean="0"/>
            <a:t>Communities</a:t>
          </a:r>
          <a:endParaRPr lang="en-US" sz="1800" dirty="0"/>
        </a:p>
      </dgm:t>
    </dgm:pt>
    <dgm:pt modelId="{F9132B76-6D90-4AD1-8D28-6F5BD85B2F6E}" type="parTrans" cxnId="{EC1F7E2C-1894-4C65-9C8F-7DB19D8803B0}">
      <dgm:prSet/>
      <dgm:spPr/>
      <dgm:t>
        <a:bodyPr/>
        <a:lstStyle/>
        <a:p>
          <a:endParaRPr lang="en-US"/>
        </a:p>
      </dgm:t>
    </dgm:pt>
    <dgm:pt modelId="{FBE37CBE-1245-4B90-B678-457E4277E9E4}" type="sibTrans" cxnId="{EC1F7E2C-1894-4C65-9C8F-7DB19D8803B0}">
      <dgm:prSet/>
      <dgm:spPr/>
      <dgm:t>
        <a:bodyPr/>
        <a:lstStyle/>
        <a:p>
          <a:endParaRPr lang="en-US"/>
        </a:p>
      </dgm:t>
    </dgm:pt>
    <dgm:pt modelId="{9AB00096-0FCA-41B8-9B1A-44DB98F52FDB}">
      <dgm:prSet phldrT="[Text]" custT="1"/>
      <dgm:spPr>
        <a:solidFill>
          <a:srgbClr val="4F81BD">
            <a:alpha val="40000"/>
          </a:srgbClr>
        </a:solidFill>
        <a:ln>
          <a:solidFill>
            <a:srgbClr val="4F81BD"/>
          </a:solidFill>
        </a:ln>
      </dgm:spPr>
      <dgm:t>
        <a:bodyPr/>
        <a:lstStyle/>
        <a:p>
          <a:r>
            <a:rPr lang="en-US" sz="2400" b="1" dirty="0" smtClean="0"/>
            <a:t>5</a:t>
          </a:r>
          <a:r>
            <a:rPr lang="en-US" sz="2100" dirty="0" smtClean="0"/>
            <a:t> </a:t>
          </a:r>
          <a:r>
            <a:rPr lang="en-US" sz="1800" dirty="0" smtClean="0"/>
            <a:t>Towers</a:t>
          </a:r>
        </a:p>
        <a:p>
          <a:r>
            <a:rPr lang="en-US" sz="2400" b="1" dirty="0" smtClean="0"/>
            <a:t>500+ </a:t>
          </a:r>
          <a:r>
            <a:rPr lang="en-US" sz="1800" dirty="0" smtClean="0"/>
            <a:t>Miles of Fiber</a:t>
          </a:r>
          <a:endParaRPr lang="en-US" sz="1800" dirty="0"/>
        </a:p>
      </dgm:t>
    </dgm:pt>
    <dgm:pt modelId="{8D92B329-BFF8-436F-836D-A38421EB3F67}" type="parTrans" cxnId="{9CFF3D91-5472-4616-BB9F-95DA2D80A151}">
      <dgm:prSet/>
      <dgm:spPr/>
      <dgm:t>
        <a:bodyPr/>
        <a:lstStyle/>
        <a:p>
          <a:endParaRPr lang="en-US"/>
        </a:p>
      </dgm:t>
    </dgm:pt>
    <dgm:pt modelId="{6D196C3D-FDDA-4644-AF4C-CDF7B7B68F66}" type="sibTrans" cxnId="{9CFF3D91-5472-4616-BB9F-95DA2D80A151}">
      <dgm:prSet/>
      <dgm:spPr/>
      <dgm:t>
        <a:bodyPr/>
        <a:lstStyle/>
        <a:p>
          <a:endParaRPr lang="en-US"/>
        </a:p>
      </dgm:t>
    </dgm:pt>
    <dgm:pt modelId="{2BDFEC17-3979-4B0D-8F41-7B9B66614632}">
      <dgm:prSet phldrT="[Text]" custT="1"/>
      <dgm:spPr>
        <a:solidFill>
          <a:srgbClr val="4F81BD">
            <a:alpha val="60000"/>
          </a:srgbClr>
        </a:solidFill>
        <a:ln>
          <a:solidFill>
            <a:srgbClr val="4F81BD"/>
          </a:solidFill>
        </a:ln>
      </dgm:spPr>
      <dgm:t>
        <a:bodyPr/>
        <a:lstStyle/>
        <a:p>
          <a:r>
            <a:rPr lang="en-US" sz="2000" b="1" dirty="0" smtClean="0"/>
            <a:t>21,112* </a:t>
          </a:r>
          <a:r>
            <a:rPr lang="en-US" sz="1700" dirty="0" smtClean="0"/>
            <a:t>Connections </a:t>
          </a:r>
        </a:p>
        <a:p>
          <a:r>
            <a:rPr lang="en-US" sz="1700" b="1" dirty="0" smtClean="0"/>
            <a:t>$1,793 </a:t>
          </a:r>
          <a:r>
            <a:rPr lang="en-US" sz="1700" dirty="0" smtClean="0"/>
            <a:t>Cost per Connection</a:t>
          </a:r>
          <a:endParaRPr lang="en-US" sz="1700" dirty="0"/>
        </a:p>
      </dgm:t>
    </dgm:pt>
    <dgm:pt modelId="{B9AC9793-12B2-46BA-82B4-27B3371746F3}" type="parTrans" cxnId="{DF31D0A1-C50A-4889-8D1B-4DA81D3C78C6}">
      <dgm:prSet/>
      <dgm:spPr/>
      <dgm:t>
        <a:bodyPr/>
        <a:lstStyle/>
        <a:p>
          <a:endParaRPr lang="en-US"/>
        </a:p>
      </dgm:t>
    </dgm:pt>
    <dgm:pt modelId="{4CEB730B-9646-4799-9619-C8A92ED08380}" type="sibTrans" cxnId="{DF31D0A1-C50A-4889-8D1B-4DA81D3C78C6}">
      <dgm:prSet/>
      <dgm:spPr/>
      <dgm:t>
        <a:bodyPr/>
        <a:lstStyle/>
        <a:p>
          <a:endParaRPr lang="en-US"/>
        </a:p>
      </dgm:t>
    </dgm:pt>
    <dgm:pt modelId="{FE4A85AD-2C1B-4D8D-8B88-4418D9D8C9F0}">
      <dgm:prSet phldrT="[Text]" custT="1"/>
      <dgm:spPr>
        <a:solidFill>
          <a:srgbClr val="4F81BD">
            <a:alpha val="40000"/>
          </a:srgbClr>
        </a:solidFill>
        <a:ln>
          <a:solidFill>
            <a:srgbClr val="4F81BD"/>
          </a:solidFill>
        </a:ln>
      </dgm:spPr>
      <dgm:t>
        <a:bodyPr/>
        <a:lstStyle/>
        <a:p>
          <a:r>
            <a:rPr lang="en-US" sz="4200" dirty="0" smtClean="0"/>
            <a:t>136 </a:t>
          </a:r>
          <a:r>
            <a:rPr lang="en-US" sz="1800" dirty="0" smtClean="0"/>
            <a:t>ISPs</a:t>
          </a:r>
          <a:endParaRPr lang="en-US" sz="1800" dirty="0"/>
        </a:p>
      </dgm:t>
    </dgm:pt>
    <dgm:pt modelId="{96B42604-5BE0-40AC-B0B5-CBD5CFCFF619}" type="parTrans" cxnId="{A8743965-047A-41E8-BFB9-D61F2F952BE9}">
      <dgm:prSet/>
      <dgm:spPr/>
      <dgm:t>
        <a:bodyPr/>
        <a:lstStyle/>
        <a:p>
          <a:endParaRPr lang="en-US"/>
        </a:p>
      </dgm:t>
    </dgm:pt>
    <dgm:pt modelId="{5E93BBB1-178C-406C-BA93-B55EC5445AD7}" type="sibTrans" cxnId="{A8743965-047A-41E8-BFB9-D61F2F952BE9}">
      <dgm:prSet/>
      <dgm:spPr/>
      <dgm:t>
        <a:bodyPr/>
        <a:lstStyle/>
        <a:p>
          <a:endParaRPr lang="en-US"/>
        </a:p>
      </dgm:t>
    </dgm:pt>
    <dgm:pt modelId="{C3E885F0-0631-424C-8FEC-24F16BF8FDF6}" type="pres">
      <dgm:prSet presAssocID="{D110D813-FFFC-400A-B0AB-58C3FA3D6A60}" presName="Name0" presStyleCnt="0">
        <dgm:presLayoutVars>
          <dgm:chPref val="1"/>
          <dgm:dir/>
          <dgm:animOne val="branch"/>
          <dgm:animLvl val="lvl"/>
          <dgm:resizeHandles/>
        </dgm:presLayoutVars>
      </dgm:prSet>
      <dgm:spPr/>
      <dgm:t>
        <a:bodyPr/>
        <a:lstStyle/>
        <a:p>
          <a:endParaRPr lang="en-US"/>
        </a:p>
      </dgm:t>
    </dgm:pt>
    <dgm:pt modelId="{ACDD9135-866A-4254-A6CE-302612D8FF5C}" type="pres">
      <dgm:prSet presAssocID="{DB53A95F-9090-4117-A273-190F5F9A7619}" presName="vertOne" presStyleCnt="0"/>
      <dgm:spPr/>
    </dgm:pt>
    <dgm:pt modelId="{97421F2E-BB65-44E2-9646-6D0018F3299C}" type="pres">
      <dgm:prSet presAssocID="{DB53A95F-9090-4117-A273-190F5F9A7619}" presName="txOne" presStyleLbl="node0" presStyleIdx="0" presStyleCnt="1" custLinFactNeighborX="-2501" custLinFactNeighborY="-72121">
        <dgm:presLayoutVars>
          <dgm:chPref val="3"/>
        </dgm:presLayoutVars>
      </dgm:prSet>
      <dgm:spPr>
        <a:prstGeom prst="rect">
          <a:avLst/>
        </a:prstGeom>
      </dgm:spPr>
      <dgm:t>
        <a:bodyPr/>
        <a:lstStyle/>
        <a:p>
          <a:endParaRPr lang="en-US"/>
        </a:p>
      </dgm:t>
    </dgm:pt>
    <dgm:pt modelId="{B6978424-C8F8-41AA-821F-56F631C7E662}" type="pres">
      <dgm:prSet presAssocID="{DB53A95F-9090-4117-A273-190F5F9A7619}" presName="parTransOne" presStyleCnt="0"/>
      <dgm:spPr/>
    </dgm:pt>
    <dgm:pt modelId="{1CE058C4-BC80-4DCF-AF0A-4A5FA5394BCA}" type="pres">
      <dgm:prSet presAssocID="{DB53A95F-9090-4117-A273-190F5F9A7619}" presName="horzOne" presStyleCnt="0"/>
      <dgm:spPr/>
    </dgm:pt>
    <dgm:pt modelId="{7DA711D3-15A4-4105-90B6-FC2F04357F7D}" type="pres">
      <dgm:prSet presAssocID="{F1C566BD-FDF4-4513-805C-5FA057B10B40}" presName="vertTwo" presStyleCnt="0"/>
      <dgm:spPr/>
    </dgm:pt>
    <dgm:pt modelId="{83A4425D-9F48-4044-A11D-CFFC4BC60049}" type="pres">
      <dgm:prSet presAssocID="{F1C566BD-FDF4-4513-805C-5FA057B10B40}" presName="txTwo" presStyleLbl="node2" presStyleIdx="0" presStyleCnt="2">
        <dgm:presLayoutVars>
          <dgm:chPref val="3"/>
        </dgm:presLayoutVars>
      </dgm:prSet>
      <dgm:spPr>
        <a:prstGeom prst="rect">
          <a:avLst/>
        </a:prstGeom>
      </dgm:spPr>
      <dgm:t>
        <a:bodyPr/>
        <a:lstStyle/>
        <a:p>
          <a:endParaRPr lang="en-US"/>
        </a:p>
      </dgm:t>
    </dgm:pt>
    <dgm:pt modelId="{6EDEF0DC-7254-48C6-8D25-074238687744}" type="pres">
      <dgm:prSet presAssocID="{F1C566BD-FDF4-4513-805C-5FA057B10B40}" presName="parTransTwo" presStyleCnt="0"/>
      <dgm:spPr/>
    </dgm:pt>
    <dgm:pt modelId="{3E92477A-F36E-4BDD-9483-18F345F36F93}" type="pres">
      <dgm:prSet presAssocID="{F1C566BD-FDF4-4513-805C-5FA057B10B40}" presName="horzTwo" presStyleCnt="0"/>
      <dgm:spPr/>
    </dgm:pt>
    <dgm:pt modelId="{72E4DBBC-89DD-49A4-BA34-4665A1DD5698}" type="pres">
      <dgm:prSet presAssocID="{D2DC62D7-84F4-4D0B-A10B-9A8778F841D7}" presName="vertThree" presStyleCnt="0"/>
      <dgm:spPr/>
    </dgm:pt>
    <dgm:pt modelId="{898D064E-946D-477F-A829-A98640FA6E93}" type="pres">
      <dgm:prSet presAssocID="{D2DC62D7-84F4-4D0B-A10B-9A8778F841D7}" presName="txThree" presStyleLbl="node3" presStyleIdx="0" presStyleCnt="3">
        <dgm:presLayoutVars>
          <dgm:chPref val="3"/>
        </dgm:presLayoutVars>
      </dgm:prSet>
      <dgm:spPr>
        <a:prstGeom prst="rect">
          <a:avLst/>
        </a:prstGeom>
      </dgm:spPr>
      <dgm:t>
        <a:bodyPr/>
        <a:lstStyle/>
        <a:p>
          <a:endParaRPr lang="en-US"/>
        </a:p>
      </dgm:t>
    </dgm:pt>
    <dgm:pt modelId="{A0381A4E-57FD-4E96-812A-184E1D797DFE}" type="pres">
      <dgm:prSet presAssocID="{D2DC62D7-84F4-4D0B-A10B-9A8778F841D7}" presName="horzThree" presStyleCnt="0"/>
      <dgm:spPr/>
    </dgm:pt>
    <dgm:pt modelId="{A2C4E080-EBB3-4853-B3BA-29B80A56E833}" type="pres">
      <dgm:prSet presAssocID="{FBE37CBE-1245-4B90-B678-457E4277E9E4}" presName="sibSpaceThree" presStyleCnt="0"/>
      <dgm:spPr/>
    </dgm:pt>
    <dgm:pt modelId="{CE95CF19-4344-4D27-8D54-33E12A257A01}" type="pres">
      <dgm:prSet presAssocID="{9AB00096-0FCA-41B8-9B1A-44DB98F52FDB}" presName="vertThree" presStyleCnt="0"/>
      <dgm:spPr/>
    </dgm:pt>
    <dgm:pt modelId="{40F78C05-496C-479F-B58B-0FC4573938BD}" type="pres">
      <dgm:prSet presAssocID="{9AB00096-0FCA-41B8-9B1A-44DB98F52FDB}" presName="txThree" presStyleLbl="node3" presStyleIdx="1" presStyleCnt="3">
        <dgm:presLayoutVars>
          <dgm:chPref val="3"/>
        </dgm:presLayoutVars>
      </dgm:prSet>
      <dgm:spPr>
        <a:prstGeom prst="rect">
          <a:avLst/>
        </a:prstGeom>
      </dgm:spPr>
      <dgm:t>
        <a:bodyPr/>
        <a:lstStyle/>
        <a:p>
          <a:endParaRPr lang="en-US"/>
        </a:p>
      </dgm:t>
    </dgm:pt>
    <dgm:pt modelId="{57171AA1-4FCA-496E-975A-41CA45817BDA}" type="pres">
      <dgm:prSet presAssocID="{9AB00096-0FCA-41B8-9B1A-44DB98F52FDB}" presName="horzThree" presStyleCnt="0"/>
      <dgm:spPr/>
    </dgm:pt>
    <dgm:pt modelId="{21174791-9104-4915-BDDE-DBF80B865000}" type="pres">
      <dgm:prSet presAssocID="{18D3F697-054C-48D4-BBF0-4E73A5D7A020}" presName="sibSpaceTwo" presStyleCnt="0"/>
      <dgm:spPr/>
    </dgm:pt>
    <dgm:pt modelId="{372E134E-E28D-434E-989C-658CAE86108A}" type="pres">
      <dgm:prSet presAssocID="{2BDFEC17-3979-4B0D-8F41-7B9B66614632}" presName="vertTwo" presStyleCnt="0"/>
      <dgm:spPr/>
    </dgm:pt>
    <dgm:pt modelId="{4B467E48-3683-4148-A655-548302D22BFC}" type="pres">
      <dgm:prSet presAssocID="{2BDFEC17-3979-4B0D-8F41-7B9B66614632}" presName="txTwo" presStyleLbl="node2" presStyleIdx="1" presStyleCnt="2">
        <dgm:presLayoutVars>
          <dgm:chPref val="3"/>
        </dgm:presLayoutVars>
      </dgm:prSet>
      <dgm:spPr>
        <a:prstGeom prst="rect">
          <a:avLst/>
        </a:prstGeom>
      </dgm:spPr>
      <dgm:t>
        <a:bodyPr/>
        <a:lstStyle/>
        <a:p>
          <a:endParaRPr lang="en-US"/>
        </a:p>
      </dgm:t>
    </dgm:pt>
    <dgm:pt modelId="{0DFB2D82-9DA6-4C9A-A451-2D57B9B81551}" type="pres">
      <dgm:prSet presAssocID="{2BDFEC17-3979-4B0D-8F41-7B9B66614632}" presName="parTransTwo" presStyleCnt="0"/>
      <dgm:spPr/>
    </dgm:pt>
    <dgm:pt modelId="{D39A6AF9-166F-46A7-A8F9-34C857DC1C05}" type="pres">
      <dgm:prSet presAssocID="{2BDFEC17-3979-4B0D-8F41-7B9B66614632}" presName="horzTwo" presStyleCnt="0"/>
      <dgm:spPr/>
    </dgm:pt>
    <dgm:pt modelId="{90E3D80B-AC2E-4576-8A68-6E41FD9972F5}" type="pres">
      <dgm:prSet presAssocID="{FE4A85AD-2C1B-4D8D-8B88-4418D9D8C9F0}" presName="vertThree" presStyleCnt="0"/>
      <dgm:spPr/>
    </dgm:pt>
    <dgm:pt modelId="{8CFDCDC0-0229-4001-A2FA-3EB443D2CE6D}" type="pres">
      <dgm:prSet presAssocID="{FE4A85AD-2C1B-4D8D-8B88-4418D9D8C9F0}" presName="txThree" presStyleLbl="node3" presStyleIdx="2" presStyleCnt="3" custLinFactNeighborX="2326" custLinFactNeighborY="114">
        <dgm:presLayoutVars>
          <dgm:chPref val="3"/>
        </dgm:presLayoutVars>
      </dgm:prSet>
      <dgm:spPr>
        <a:prstGeom prst="rect">
          <a:avLst/>
        </a:prstGeom>
      </dgm:spPr>
      <dgm:t>
        <a:bodyPr/>
        <a:lstStyle/>
        <a:p>
          <a:endParaRPr lang="en-US"/>
        </a:p>
      </dgm:t>
    </dgm:pt>
    <dgm:pt modelId="{A991BD76-2242-47E0-96EA-4EB4D2891C24}" type="pres">
      <dgm:prSet presAssocID="{FE4A85AD-2C1B-4D8D-8B88-4418D9D8C9F0}" presName="horzThree" presStyleCnt="0"/>
      <dgm:spPr/>
    </dgm:pt>
  </dgm:ptLst>
  <dgm:cxnLst>
    <dgm:cxn modelId="{3AF8D59C-C17E-4B3E-9170-A355DE2249AB}" type="presOf" srcId="{DB53A95F-9090-4117-A273-190F5F9A7619}" destId="{97421F2E-BB65-44E2-9646-6D0018F3299C}" srcOrd="0" destOrd="0" presId="urn:microsoft.com/office/officeart/2005/8/layout/hierarchy4"/>
    <dgm:cxn modelId="{2118651C-7648-4BF3-B1B0-D28DC07261BB}" type="presOf" srcId="{FE4A85AD-2C1B-4D8D-8B88-4418D9D8C9F0}" destId="{8CFDCDC0-0229-4001-A2FA-3EB443D2CE6D}" srcOrd="0" destOrd="0" presId="urn:microsoft.com/office/officeart/2005/8/layout/hierarchy4"/>
    <dgm:cxn modelId="{07ABF7D8-0A5E-403D-8961-DA738D4F9D6F}" type="presOf" srcId="{F1C566BD-FDF4-4513-805C-5FA057B10B40}" destId="{83A4425D-9F48-4044-A11D-CFFC4BC60049}" srcOrd="0" destOrd="0" presId="urn:microsoft.com/office/officeart/2005/8/layout/hierarchy4"/>
    <dgm:cxn modelId="{DF31D0A1-C50A-4889-8D1B-4DA81D3C78C6}" srcId="{DB53A95F-9090-4117-A273-190F5F9A7619}" destId="{2BDFEC17-3979-4B0D-8F41-7B9B66614632}" srcOrd="1" destOrd="0" parTransId="{B9AC9793-12B2-46BA-82B4-27B3371746F3}" sibTransId="{4CEB730B-9646-4799-9619-C8A92ED08380}"/>
    <dgm:cxn modelId="{EC1F7E2C-1894-4C65-9C8F-7DB19D8803B0}" srcId="{F1C566BD-FDF4-4513-805C-5FA057B10B40}" destId="{D2DC62D7-84F4-4D0B-A10B-9A8778F841D7}" srcOrd="0" destOrd="0" parTransId="{F9132B76-6D90-4AD1-8D28-6F5BD85B2F6E}" sibTransId="{FBE37CBE-1245-4B90-B678-457E4277E9E4}"/>
    <dgm:cxn modelId="{9CFF3D91-5472-4616-BB9F-95DA2D80A151}" srcId="{F1C566BD-FDF4-4513-805C-5FA057B10B40}" destId="{9AB00096-0FCA-41B8-9B1A-44DB98F52FDB}" srcOrd="1" destOrd="0" parTransId="{8D92B329-BFF8-436F-836D-A38421EB3F67}" sibTransId="{6D196C3D-FDDA-4644-AF4C-CDF7B7B68F66}"/>
    <dgm:cxn modelId="{A8743965-047A-41E8-BFB9-D61F2F952BE9}" srcId="{2BDFEC17-3979-4B0D-8F41-7B9B66614632}" destId="{FE4A85AD-2C1B-4D8D-8B88-4418D9D8C9F0}" srcOrd="0" destOrd="0" parTransId="{96B42604-5BE0-40AC-B0B5-CBD5CFCFF619}" sibTransId="{5E93BBB1-178C-406C-BA93-B55EC5445AD7}"/>
    <dgm:cxn modelId="{64D86397-9682-4B89-94C3-60EAE5E1EB9D}" srcId="{DB53A95F-9090-4117-A273-190F5F9A7619}" destId="{F1C566BD-FDF4-4513-805C-5FA057B10B40}" srcOrd="0" destOrd="0" parTransId="{D01488EB-D52E-4408-AE73-67F24198CF08}" sibTransId="{18D3F697-054C-48D4-BBF0-4E73A5D7A020}"/>
    <dgm:cxn modelId="{D23A8913-5B9B-4E82-A898-36B4D2E7E413}" srcId="{D110D813-FFFC-400A-B0AB-58C3FA3D6A60}" destId="{DB53A95F-9090-4117-A273-190F5F9A7619}" srcOrd="0" destOrd="0" parTransId="{51B525D7-367B-44B0-BCAD-310459CCCE33}" sibTransId="{119F95C7-06EA-41F6-81A0-0D75FB4331E9}"/>
    <dgm:cxn modelId="{4077CD4F-8473-4A29-932D-9A4032626DAE}" type="presOf" srcId="{D2DC62D7-84F4-4D0B-A10B-9A8778F841D7}" destId="{898D064E-946D-477F-A829-A98640FA6E93}" srcOrd="0" destOrd="0" presId="urn:microsoft.com/office/officeart/2005/8/layout/hierarchy4"/>
    <dgm:cxn modelId="{414426D9-3877-47D5-9250-6BD5C64F2FAC}" type="presOf" srcId="{2BDFEC17-3979-4B0D-8F41-7B9B66614632}" destId="{4B467E48-3683-4148-A655-548302D22BFC}" srcOrd="0" destOrd="0" presId="urn:microsoft.com/office/officeart/2005/8/layout/hierarchy4"/>
    <dgm:cxn modelId="{571EFB54-7850-4EC5-933C-EBEFC1AA802F}" type="presOf" srcId="{9AB00096-0FCA-41B8-9B1A-44DB98F52FDB}" destId="{40F78C05-496C-479F-B58B-0FC4573938BD}" srcOrd="0" destOrd="0" presId="urn:microsoft.com/office/officeart/2005/8/layout/hierarchy4"/>
    <dgm:cxn modelId="{2B702533-5641-4B44-958F-17697B72B3D8}" type="presOf" srcId="{D110D813-FFFC-400A-B0AB-58C3FA3D6A60}" destId="{C3E885F0-0631-424C-8FEC-24F16BF8FDF6}" srcOrd="0" destOrd="0" presId="urn:microsoft.com/office/officeart/2005/8/layout/hierarchy4"/>
    <dgm:cxn modelId="{C76C35E8-6952-487F-ACEC-716D0EFE09B4}" type="presParOf" srcId="{C3E885F0-0631-424C-8FEC-24F16BF8FDF6}" destId="{ACDD9135-866A-4254-A6CE-302612D8FF5C}" srcOrd="0" destOrd="0" presId="urn:microsoft.com/office/officeart/2005/8/layout/hierarchy4"/>
    <dgm:cxn modelId="{A91AEB0E-AB12-4661-8B40-A34C49292BB0}" type="presParOf" srcId="{ACDD9135-866A-4254-A6CE-302612D8FF5C}" destId="{97421F2E-BB65-44E2-9646-6D0018F3299C}" srcOrd="0" destOrd="0" presId="urn:microsoft.com/office/officeart/2005/8/layout/hierarchy4"/>
    <dgm:cxn modelId="{FE01CC80-79A9-45DF-A09D-06EDB3C07EEE}" type="presParOf" srcId="{ACDD9135-866A-4254-A6CE-302612D8FF5C}" destId="{B6978424-C8F8-41AA-821F-56F631C7E662}" srcOrd="1" destOrd="0" presId="urn:microsoft.com/office/officeart/2005/8/layout/hierarchy4"/>
    <dgm:cxn modelId="{D91B5743-2A9B-475B-8677-160FC90FAF2A}" type="presParOf" srcId="{ACDD9135-866A-4254-A6CE-302612D8FF5C}" destId="{1CE058C4-BC80-4DCF-AF0A-4A5FA5394BCA}" srcOrd="2" destOrd="0" presId="urn:microsoft.com/office/officeart/2005/8/layout/hierarchy4"/>
    <dgm:cxn modelId="{DA2995C9-E5FD-44F3-A781-6C9D27055BAD}" type="presParOf" srcId="{1CE058C4-BC80-4DCF-AF0A-4A5FA5394BCA}" destId="{7DA711D3-15A4-4105-90B6-FC2F04357F7D}" srcOrd="0" destOrd="0" presId="urn:microsoft.com/office/officeart/2005/8/layout/hierarchy4"/>
    <dgm:cxn modelId="{BCC5DD9C-EA09-4D3C-967F-7224AF585101}" type="presParOf" srcId="{7DA711D3-15A4-4105-90B6-FC2F04357F7D}" destId="{83A4425D-9F48-4044-A11D-CFFC4BC60049}" srcOrd="0" destOrd="0" presId="urn:microsoft.com/office/officeart/2005/8/layout/hierarchy4"/>
    <dgm:cxn modelId="{59919637-6D01-4B63-A5F8-A2AA71A885B6}" type="presParOf" srcId="{7DA711D3-15A4-4105-90B6-FC2F04357F7D}" destId="{6EDEF0DC-7254-48C6-8D25-074238687744}" srcOrd="1" destOrd="0" presId="urn:microsoft.com/office/officeart/2005/8/layout/hierarchy4"/>
    <dgm:cxn modelId="{6D642F1C-F253-4380-AC24-E80E023E43E5}" type="presParOf" srcId="{7DA711D3-15A4-4105-90B6-FC2F04357F7D}" destId="{3E92477A-F36E-4BDD-9483-18F345F36F93}" srcOrd="2" destOrd="0" presId="urn:microsoft.com/office/officeart/2005/8/layout/hierarchy4"/>
    <dgm:cxn modelId="{BAAC984B-1BAD-405E-B911-12721B3D54E4}" type="presParOf" srcId="{3E92477A-F36E-4BDD-9483-18F345F36F93}" destId="{72E4DBBC-89DD-49A4-BA34-4665A1DD5698}" srcOrd="0" destOrd="0" presId="urn:microsoft.com/office/officeart/2005/8/layout/hierarchy4"/>
    <dgm:cxn modelId="{2E9DBCC8-672C-4330-AE0B-F81DEC62AC81}" type="presParOf" srcId="{72E4DBBC-89DD-49A4-BA34-4665A1DD5698}" destId="{898D064E-946D-477F-A829-A98640FA6E93}" srcOrd="0" destOrd="0" presId="urn:microsoft.com/office/officeart/2005/8/layout/hierarchy4"/>
    <dgm:cxn modelId="{E7F87978-C09F-4BA7-B8CC-CBCBEDAA846F}" type="presParOf" srcId="{72E4DBBC-89DD-49A4-BA34-4665A1DD5698}" destId="{A0381A4E-57FD-4E96-812A-184E1D797DFE}" srcOrd="1" destOrd="0" presId="urn:microsoft.com/office/officeart/2005/8/layout/hierarchy4"/>
    <dgm:cxn modelId="{6D8C268A-75E4-4231-BBAE-046EE262635B}" type="presParOf" srcId="{3E92477A-F36E-4BDD-9483-18F345F36F93}" destId="{A2C4E080-EBB3-4853-B3BA-29B80A56E833}" srcOrd="1" destOrd="0" presId="urn:microsoft.com/office/officeart/2005/8/layout/hierarchy4"/>
    <dgm:cxn modelId="{0BBECDDC-3123-47C8-B79C-5E16F6AF2815}" type="presParOf" srcId="{3E92477A-F36E-4BDD-9483-18F345F36F93}" destId="{CE95CF19-4344-4D27-8D54-33E12A257A01}" srcOrd="2" destOrd="0" presId="urn:microsoft.com/office/officeart/2005/8/layout/hierarchy4"/>
    <dgm:cxn modelId="{2E2995E3-C0AC-4624-8254-F0122BB62B67}" type="presParOf" srcId="{CE95CF19-4344-4D27-8D54-33E12A257A01}" destId="{40F78C05-496C-479F-B58B-0FC4573938BD}" srcOrd="0" destOrd="0" presId="urn:microsoft.com/office/officeart/2005/8/layout/hierarchy4"/>
    <dgm:cxn modelId="{6308386F-66CA-48E9-8EC3-B7176CA8B880}" type="presParOf" srcId="{CE95CF19-4344-4D27-8D54-33E12A257A01}" destId="{57171AA1-4FCA-496E-975A-41CA45817BDA}" srcOrd="1" destOrd="0" presId="urn:microsoft.com/office/officeart/2005/8/layout/hierarchy4"/>
    <dgm:cxn modelId="{A0EE702B-B68D-48DE-813F-56C398E64A73}" type="presParOf" srcId="{1CE058C4-BC80-4DCF-AF0A-4A5FA5394BCA}" destId="{21174791-9104-4915-BDDE-DBF80B865000}" srcOrd="1" destOrd="0" presId="urn:microsoft.com/office/officeart/2005/8/layout/hierarchy4"/>
    <dgm:cxn modelId="{B488585F-59F8-4C37-BA05-561CC21FA462}" type="presParOf" srcId="{1CE058C4-BC80-4DCF-AF0A-4A5FA5394BCA}" destId="{372E134E-E28D-434E-989C-658CAE86108A}" srcOrd="2" destOrd="0" presId="urn:microsoft.com/office/officeart/2005/8/layout/hierarchy4"/>
    <dgm:cxn modelId="{AF170862-8B7F-4842-9B52-1B416CC28301}" type="presParOf" srcId="{372E134E-E28D-434E-989C-658CAE86108A}" destId="{4B467E48-3683-4148-A655-548302D22BFC}" srcOrd="0" destOrd="0" presId="urn:microsoft.com/office/officeart/2005/8/layout/hierarchy4"/>
    <dgm:cxn modelId="{D7DE28D8-BCC6-4123-ADB2-729D8BDB8496}" type="presParOf" srcId="{372E134E-E28D-434E-989C-658CAE86108A}" destId="{0DFB2D82-9DA6-4C9A-A451-2D57B9B81551}" srcOrd="1" destOrd="0" presId="urn:microsoft.com/office/officeart/2005/8/layout/hierarchy4"/>
    <dgm:cxn modelId="{03C84722-B441-4A61-BE8F-C09202C94C5E}" type="presParOf" srcId="{372E134E-E28D-434E-989C-658CAE86108A}" destId="{D39A6AF9-166F-46A7-A8F9-34C857DC1C05}" srcOrd="2" destOrd="0" presId="urn:microsoft.com/office/officeart/2005/8/layout/hierarchy4"/>
    <dgm:cxn modelId="{D9D8A331-FE86-4C80-901E-FE9FC5AC8418}" type="presParOf" srcId="{D39A6AF9-166F-46A7-A8F9-34C857DC1C05}" destId="{90E3D80B-AC2E-4576-8A68-6E41FD9972F5}" srcOrd="0" destOrd="0" presId="urn:microsoft.com/office/officeart/2005/8/layout/hierarchy4"/>
    <dgm:cxn modelId="{9D1DE0EA-1327-4C71-BF5F-E34731982BF3}" type="presParOf" srcId="{90E3D80B-AC2E-4576-8A68-6E41FD9972F5}" destId="{8CFDCDC0-0229-4001-A2FA-3EB443D2CE6D}" srcOrd="0" destOrd="0" presId="urn:microsoft.com/office/officeart/2005/8/layout/hierarchy4"/>
    <dgm:cxn modelId="{21214D2C-83F7-4350-8921-F5AF71ACBA53}" type="presParOf" srcId="{90E3D80B-AC2E-4576-8A68-6E41FD9972F5}" destId="{A991BD76-2242-47E0-96EA-4EB4D2891C2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448AE2-3724-4D71-B6BD-641504930610}" type="doc">
      <dgm:prSet loTypeId="urn:microsoft.com/office/officeart/2005/8/layout/hierarchy6" loCatId="hierarchy" qsTypeId="urn:microsoft.com/office/officeart/2005/8/quickstyle/3d1" qsCatId="3D" csTypeId="urn:microsoft.com/office/officeart/2005/8/colors/accent1_3" csCatId="accent1" phldr="1"/>
      <dgm:spPr/>
      <dgm:t>
        <a:bodyPr/>
        <a:lstStyle/>
        <a:p>
          <a:endParaRPr lang="en-US"/>
        </a:p>
      </dgm:t>
    </dgm:pt>
    <dgm:pt modelId="{12784928-0873-4C38-810A-C06E7A663FEC}">
      <dgm:prSet phldrT="[Text]" custT="1"/>
      <dgm:spPr/>
      <dgm:t>
        <a:bodyPr/>
        <a:lstStyle/>
        <a:p>
          <a:r>
            <a:rPr lang="en-US" sz="1400" dirty="0" smtClean="0"/>
            <a:t>CERB  Investment</a:t>
          </a:r>
          <a:endParaRPr lang="en-US" sz="1400" dirty="0"/>
        </a:p>
      </dgm:t>
    </dgm:pt>
    <dgm:pt modelId="{C92F67D7-1E1D-4DAA-89EA-D61670A9F7FE}" type="parTrans" cxnId="{E724F923-EC04-4AF4-A652-C90337A859DB}">
      <dgm:prSet/>
      <dgm:spPr/>
      <dgm:t>
        <a:bodyPr/>
        <a:lstStyle/>
        <a:p>
          <a:endParaRPr lang="en-US"/>
        </a:p>
      </dgm:t>
    </dgm:pt>
    <dgm:pt modelId="{B896B7E8-1DA2-478F-864D-7CA85958982A}" type="sibTrans" cxnId="{E724F923-EC04-4AF4-A652-C90337A859DB}">
      <dgm:prSet/>
      <dgm:spPr/>
      <dgm:t>
        <a:bodyPr/>
        <a:lstStyle/>
        <a:p>
          <a:endParaRPr lang="en-US"/>
        </a:p>
      </dgm:t>
    </dgm:pt>
    <dgm:pt modelId="{280363C0-9C99-4E5E-AC63-EF3D1B0F09F6}" type="asst">
      <dgm:prSet phldrT="[Text]" custT="1"/>
      <dgm:spPr/>
      <dgm:t>
        <a:bodyPr/>
        <a:lstStyle/>
        <a:p>
          <a:r>
            <a:rPr lang="en-US" sz="1050" dirty="0" smtClean="0"/>
            <a:t>Increased Connectivity for the Unserved/Underserved</a:t>
          </a:r>
          <a:endParaRPr lang="en-US" sz="1050" dirty="0"/>
        </a:p>
      </dgm:t>
    </dgm:pt>
    <dgm:pt modelId="{A30D21AA-66EF-4765-ADE7-B2913D22AA48}" type="parTrans" cxnId="{DD10C6E0-D1B7-4282-A2D8-21564C2ECBFC}">
      <dgm:prSet/>
      <dgm:spPr/>
      <dgm:t>
        <a:bodyPr/>
        <a:lstStyle/>
        <a:p>
          <a:endParaRPr lang="en-US"/>
        </a:p>
      </dgm:t>
    </dgm:pt>
    <dgm:pt modelId="{4DAB364C-4D5E-42EC-B857-3571865B5613}" type="sibTrans" cxnId="{DD10C6E0-D1B7-4282-A2D8-21564C2ECBFC}">
      <dgm:prSet/>
      <dgm:spPr/>
      <dgm:t>
        <a:bodyPr/>
        <a:lstStyle/>
        <a:p>
          <a:endParaRPr lang="en-US"/>
        </a:p>
      </dgm:t>
    </dgm:pt>
    <dgm:pt modelId="{FBE84FD3-96C3-4C94-8B1D-37A4278ED088}">
      <dgm:prSet phldrT="[Text]" custT="1"/>
      <dgm:spPr/>
      <dgm:t>
        <a:bodyPr/>
        <a:lstStyle/>
        <a:p>
          <a:r>
            <a:rPr lang="en-US" sz="1050" dirty="0" smtClean="0"/>
            <a:t>Modernize Local Economies</a:t>
          </a:r>
          <a:endParaRPr lang="en-US" sz="1050" dirty="0"/>
        </a:p>
      </dgm:t>
    </dgm:pt>
    <dgm:pt modelId="{DF6FCE90-5742-41E5-B435-C5412F83597A}" type="parTrans" cxnId="{C905E93B-F8CF-400A-BA32-4E105009D7D8}">
      <dgm:prSet/>
      <dgm:spPr/>
      <dgm:t>
        <a:bodyPr/>
        <a:lstStyle/>
        <a:p>
          <a:endParaRPr lang="en-US"/>
        </a:p>
      </dgm:t>
    </dgm:pt>
    <dgm:pt modelId="{42AFCBE0-ADEB-4ABA-8630-5CBB06F442CA}" type="sibTrans" cxnId="{C905E93B-F8CF-400A-BA32-4E105009D7D8}">
      <dgm:prSet/>
      <dgm:spPr/>
      <dgm:t>
        <a:bodyPr/>
        <a:lstStyle/>
        <a:p>
          <a:endParaRPr lang="en-US"/>
        </a:p>
      </dgm:t>
    </dgm:pt>
    <dgm:pt modelId="{ED7A4D8B-7D0C-40A5-A85C-952E229A1E16}">
      <dgm:prSet phldrT="[Text]" custT="1"/>
      <dgm:spPr/>
      <dgm:t>
        <a:bodyPr/>
        <a:lstStyle/>
        <a:p>
          <a:r>
            <a:rPr lang="en-US" sz="1050" dirty="0" smtClean="0"/>
            <a:t>Serve ongoing and growing needs of Community Systems</a:t>
          </a:r>
          <a:endParaRPr lang="en-US" sz="1050" dirty="0"/>
        </a:p>
      </dgm:t>
    </dgm:pt>
    <dgm:pt modelId="{CEA84E90-2F72-4CAB-A31B-1480FCE9A5E4}" type="parTrans" cxnId="{949F0BEF-8CC8-4877-B512-2C33EB4E31F3}">
      <dgm:prSet/>
      <dgm:spPr/>
      <dgm:t>
        <a:bodyPr/>
        <a:lstStyle/>
        <a:p>
          <a:endParaRPr lang="en-US"/>
        </a:p>
      </dgm:t>
    </dgm:pt>
    <dgm:pt modelId="{E03E0AB3-ACB5-47E3-A10B-0DA311152034}" type="sibTrans" cxnId="{949F0BEF-8CC8-4877-B512-2C33EB4E31F3}">
      <dgm:prSet/>
      <dgm:spPr/>
      <dgm:t>
        <a:bodyPr/>
        <a:lstStyle/>
        <a:p>
          <a:endParaRPr lang="en-US"/>
        </a:p>
      </dgm:t>
    </dgm:pt>
    <dgm:pt modelId="{811AACE9-0A80-4684-B58C-30BB9CFD6D41}">
      <dgm:prSet phldrT="[Text]" custT="1"/>
      <dgm:spPr/>
      <dgm:t>
        <a:bodyPr/>
        <a:lstStyle/>
        <a:p>
          <a:r>
            <a:rPr lang="en-US" sz="1050" dirty="0" smtClean="0"/>
            <a:t>Online Educational Opportunities</a:t>
          </a:r>
          <a:endParaRPr lang="en-US" sz="1050" dirty="0"/>
        </a:p>
      </dgm:t>
    </dgm:pt>
    <dgm:pt modelId="{A3FC1940-D377-492F-9260-C47A13DC3E56}" type="parTrans" cxnId="{74C668C4-CA0A-45C3-A6DE-6BA237FD049C}">
      <dgm:prSet/>
      <dgm:spPr/>
      <dgm:t>
        <a:bodyPr/>
        <a:lstStyle/>
        <a:p>
          <a:endParaRPr lang="en-US"/>
        </a:p>
      </dgm:t>
    </dgm:pt>
    <dgm:pt modelId="{D843FF06-B04C-4B33-A151-A22D40A3D277}" type="sibTrans" cxnId="{74C668C4-CA0A-45C3-A6DE-6BA237FD049C}">
      <dgm:prSet/>
      <dgm:spPr/>
      <dgm:t>
        <a:bodyPr/>
        <a:lstStyle/>
        <a:p>
          <a:endParaRPr lang="en-US"/>
        </a:p>
      </dgm:t>
    </dgm:pt>
    <dgm:pt modelId="{0F445DB8-F0F2-421D-B1E6-2C38D4EC259A}">
      <dgm:prSet custT="1"/>
      <dgm:spPr/>
      <dgm:t>
        <a:bodyPr/>
        <a:lstStyle/>
        <a:p>
          <a:r>
            <a:rPr lang="en-US" sz="1050" dirty="0" smtClean="0"/>
            <a:t>- Brings Local Business To Global Markets</a:t>
          </a:r>
        </a:p>
        <a:p>
          <a:r>
            <a:rPr lang="en-US" sz="1050" dirty="0" smtClean="0"/>
            <a:t>- Enables Individuals to Start &amp; Grow Businesses</a:t>
          </a:r>
        </a:p>
        <a:p>
          <a:r>
            <a:rPr lang="en-US" sz="1050" dirty="0" smtClean="0"/>
            <a:t>-Telework Opportunities</a:t>
          </a:r>
          <a:endParaRPr lang="en-US" sz="1050" dirty="0"/>
        </a:p>
      </dgm:t>
    </dgm:pt>
    <dgm:pt modelId="{BDCC1576-636E-4051-91BF-3DB7B8264939}" type="parTrans" cxnId="{D6CD725B-C48D-4981-84A4-50844214D8A2}">
      <dgm:prSet/>
      <dgm:spPr/>
      <dgm:t>
        <a:bodyPr/>
        <a:lstStyle/>
        <a:p>
          <a:endParaRPr lang="en-US"/>
        </a:p>
      </dgm:t>
    </dgm:pt>
    <dgm:pt modelId="{50377608-6F86-4D0C-B08E-363CFE74F8DA}" type="sibTrans" cxnId="{D6CD725B-C48D-4981-84A4-50844214D8A2}">
      <dgm:prSet/>
      <dgm:spPr/>
      <dgm:t>
        <a:bodyPr/>
        <a:lstStyle/>
        <a:p>
          <a:endParaRPr lang="en-US"/>
        </a:p>
      </dgm:t>
    </dgm:pt>
    <dgm:pt modelId="{A02022C5-6579-4BA6-964B-DEFEE5A7344A}">
      <dgm:prSet custT="1"/>
      <dgm:spPr/>
      <dgm:t>
        <a:bodyPr/>
        <a:lstStyle/>
        <a:p>
          <a:r>
            <a:rPr lang="en-US" sz="1050" dirty="0" smtClean="0"/>
            <a:t>- K12 Remote Learning</a:t>
          </a:r>
        </a:p>
        <a:p>
          <a:r>
            <a:rPr lang="en-US" sz="1050" dirty="0" smtClean="0"/>
            <a:t>- Homeschooling</a:t>
          </a:r>
        </a:p>
        <a:p>
          <a:r>
            <a:rPr lang="en-US" sz="1050" dirty="0" smtClean="0"/>
            <a:t>-Online Higher Ed</a:t>
          </a:r>
        </a:p>
        <a:p>
          <a:r>
            <a:rPr lang="en-US" sz="1050" dirty="0" smtClean="0"/>
            <a:t>- Increases Access to Economic Opportunities</a:t>
          </a:r>
          <a:endParaRPr lang="en-US" sz="1050" dirty="0"/>
        </a:p>
      </dgm:t>
    </dgm:pt>
    <dgm:pt modelId="{FD83867B-0E62-41D1-8C84-0A311B7A3F37}" type="parTrans" cxnId="{2AE2D9FE-68F8-47FE-B376-E25E8821495B}">
      <dgm:prSet/>
      <dgm:spPr/>
      <dgm:t>
        <a:bodyPr/>
        <a:lstStyle/>
        <a:p>
          <a:endParaRPr lang="en-US"/>
        </a:p>
      </dgm:t>
    </dgm:pt>
    <dgm:pt modelId="{93B66DF5-771E-4063-AF3B-D037C34B7A7E}" type="sibTrans" cxnId="{2AE2D9FE-68F8-47FE-B376-E25E8821495B}">
      <dgm:prSet/>
      <dgm:spPr/>
      <dgm:t>
        <a:bodyPr/>
        <a:lstStyle/>
        <a:p>
          <a:endParaRPr lang="en-US"/>
        </a:p>
      </dgm:t>
    </dgm:pt>
    <dgm:pt modelId="{87673C8D-8307-4632-BB2C-4971F4642652}">
      <dgm:prSet custT="1"/>
      <dgm:spPr/>
      <dgm:t>
        <a:bodyPr/>
        <a:lstStyle/>
        <a:p>
          <a:r>
            <a:rPr lang="en-US" sz="1050" dirty="0" smtClean="0"/>
            <a:t>Connects Local Law Enforcement,  Government, and Healthcare</a:t>
          </a:r>
          <a:endParaRPr lang="en-US" sz="1050" dirty="0"/>
        </a:p>
      </dgm:t>
    </dgm:pt>
    <dgm:pt modelId="{DD96ABD3-4266-4F4A-8E09-25BF0FEFFFBF}" type="parTrans" cxnId="{EDAE7D16-0355-459D-8791-A42D48AA3E5C}">
      <dgm:prSet/>
      <dgm:spPr/>
      <dgm:t>
        <a:bodyPr/>
        <a:lstStyle/>
        <a:p>
          <a:endParaRPr lang="en-US"/>
        </a:p>
      </dgm:t>
    </dgm:pt>
    <dgm:pt modelId="{0CF27D21-DF99-4F87-A9FE-1BCECDF559C4}" type="sibTrans" cxnId="{EDAE7D16-0355-459D-8791-A42D48AA3E5C}">
      <dgm:prSet/>
      <dgm:spPr/>
      <dgm:t>
        <a:bodyPr/>
        <a:lstStyle/>
        <a:p>
          <a:endParaRPr lang="en-US"/>
        </a:p>
      </dgm:t>
    </dgm:pt>
    <dgm:pt modelId="{B3763429-D523-4FEF-9158-3CAA412ED7D2}">
      <dgm:prSet custT="1"/>
      <dgm:spPr/>
      <dgm:t>
        <a:bodyPr/>
        <a:lstStyle/>
        <a:p>
          <a:r>
            <a:rPr lang="en-US" sz="1050" dirty="0" smtClean="0"/>
            <a:t>Diversity, Equity, Inclusion –</a:t>
          </a:r>
        </a:p>
        <a:p>
          <a:r>
            <a:rPr lang="en-US" sz="1050" dirty="0" smtClean="0"/>
            <a:t> Increases access to affordable  services, devices, &amp; training.</a:t>
          </a:r>
          <a:endParaRPr lang="en-US" sz="1050" dirty="0"/>
        </a:p>
      </dgm:t>
    </dgm:pt>
    <dgm:pt modelId="{E458723C-1F21-4423-9341-B068ECAA7B88}" type="parTrans" cxnId="{86A1132B-2277-4C84-A44E-D5525EB5FFCE}">
      <dgm:prSet/>
      <dgm:spPr/>
      <dgm:t>
        <a:bodyPr/>
        <a:lstStyle/>
        <a:p>
          <a:endParaRPr lang="en-US"/>
        </a:p>
      </dgm:t>
    </dgm:pt>
    <dgm:pt modelId="{12378713-BF2B-4F23-914E-1037ADFAE656}" type="sibTrans" cxnId="{86A1132B-2277-4C84-A44E-D5525EB5FFCE}">
      <dgm:prSet/>
      <dgm:spPr/>
      <dgm:t>
        <a:bodyPr/>
        <a:lstStyle/>
        <a:p>
          <a:endParaRPr lang="en-US"/>
        </a:p>
      </dgm:t>
    </dgm:pt>
    <dgm:pt modelId="{91065B5E-0A5A-4BC8-A842-7CB75D335A2B}" type="pres">
      <dgm:prSet presAssocID="{75448AE2-3724-4D71-B6BD-641504930610}" presName="mainComposite" presStyleCnt="0">
        <dgm:presLayoutVars>
          <dgm:chPref val="1"/>
          <dgm:dir/>
          <dgm:animOne val="branch"/>
          <dgm:animLvl val="lvl"/>
          <dgm:resizeHandles val="exact"/>
        </dgm:presLayoutVars>
      </dgm:prSet>
      <dgm:spPr/>
      <dgm:t>
        <a:bodyPr/>
        <a:lstStyle/>
        <a:p>
          <a:endParaRPr lang="en-US"/>
        </a:p>
      </dgm:t>
    </dgm:pt>
    <dgm:pt modelId="{24704488-B8D8-467A-A178-A08D969A30F7}" type="pres">
      <dgm:prSet presAssocID="{75448AE2-3724-4D71-B6BD-641504930610}" presName="hierFlow" presStyleCnt="0"/>
      <dgm:spPr/>
    </dgm:pt>
    <dgm:pt modelId="{00E5A718-DB05-4B35-8B9F-F6F6EDF7236C}" type="pres">
      <dgm:prSet presAssocID="{75448AE2-3724-4D71-B6BD-641504930610}" presName="hierChild1" presStyleCnt="0">
        <dgm:presLayoutVars>
          <dgm:chPref val="1"/>
          <dgm:animOne val="branch"/>
          <dgm:animLvl val="lvl"/>
        </dgm:presLayoutVars>
      </dgm:prSet>
      <dgm:spPr/>
    </dgm:pt>
    <dgm:pt modelId="{D7FE61BF-1409-429F-B52E-C555262D9541}" type="pres">
      <dgm:prSet presAssocID="{12784928-0873-4C38-810A-C06E7A663FEC}" presName="Name14" presStyleCnt="0"/>
      <dgm:spPr/>
    </dgm:pt>
    <dgm:pt modelId="{44319157-DB39-4ED6-A114-48182B1BB9B0}" type="pres">
      <dgm:prSet presAssocID="{12784928-0873-4C38-810A-C06E7A663FEC}" presName="level1Shape" presStyleLbl="node0" presStyleIdx="0" presStyleCnt="1">
        <dgm:presLayoutVars>
          <dgm:chPref val="3"/>
        </dgm:presLayoutVars>
      </dgm:prSet>
      <dgm:spPr/>
      <dgm:t>
        <a:bodyPr/>
        <a:lstStyle/>
        <a:p>
          <a:endParaRPr lang="en-US"/>
        </a:p>
      </dgm:t>
    </dgm:pt>
    <dgm:pt modelId="{C23856C7-E4BC-417D-9D4B-B46ADBA72633}" type="pres">
      <dgm:prSet presAssocID="{12784928-0873-4C38-810A-C06E7A663FEC}" presName="hierChild2" presStyleCnt="0"/>
      <dgm:spPr/>
    </dgm:pt>
    <dgm:pt modelId="{10B76D12-57E1-400F-8654-7C3383BAFF4E}" type="pres">
      <dgm:prSet presAssocID="{A30D21AA-66EF-4765-ADE7-B2913D22AA48}" presName="Name19" presStyleLbl="parChTrans1D2" presStyleIdx="0" presStyleCnt="4"/>
      <dgm:spPr/>
      <dgm:t>
        <a:bodyPr/>
        <a:lstStyle/>
        <a:p>
          <a:endParaRPr lang="en-US"/>
        </a:p>
      </dgm:t>
    </dgm:pt>
    <dgm:pt modelId="{357B97E6-D14C-4012-AB4C-A7338EC15EA4}" type="pres">
      <dgm:prSet presAssocID="{280363C0-9C99-4E5E-AC63-EF3D1B0F09F6}" presName="Name21" presStyleCnt="0"/>
      <dgm:spPr/>
    </dgm:pt>
    <dgm:pt modelId="{9743B851-20D6-479B-AF2B-40502A45309A}" type="pres">
      <dgm:prSet presAssocID="{280363C0-9C99-4E5E-AC63-EF3D1B0F09F6}" presName="level2Shape" presStyleLbl="asst1" presStyleIdx="0" presStyleCnt="1"/>
      <dgm:spPr/>
      <dgm:t>
        <a:bodyPr/>
        <a:lstStyle/>
        <a:p>
          <a:endParaRPr lang="en-US"/>
        </a:p>
      </dgm:t>
    </dgm:pt>
    <dgm:pt modelId="{A1D5216D-DBE7-4F26-9ED8-4FAF261CD476}" type="pres">
      <dgm:prSet presAssocID="{280363C0-9C99-4E5E-AC63-EF3D1B0F09F6}" presName="hierChild3" presStyleCnt="0"/>
      <dgm:spPr/>
    </dgm:pt>
    <dgm:pt modelId="{8817F898-3B68-40ED-B908-955F5AEE916A}" type="pres">
      <dgm:prSet presAssocID="{E458723C-1F21-4423-9341-B068ECAA7B88}" presName="Name19" presStyleLbl="parChTrans1D3" presStyleIdx="0" presStyleCnt="4"/>
      <dgm:spPr/>
      <dgm:t>
        <a:bodyPr/>
        <a:lstStyle/>
        <a:p>
          <a:endParaRPr lang="en-US"/>
        </a:p>
      </dgm:t>
    </dgm:pt>
    <dgm:pt modelId="{4512BB4C-4565-4717-8935-0E232C251407}" type="pres">
      <dgm:prSet presAssocID="{B3763429-D523-4FEF-9158-3CAA412ED7D2}" presName="Name21" presStyleCnt="0"/>
      <dgm:spPr/>
    </dgm:pt>
    <dgm:pt modelId="{A7E922F2-AC9F-43FD-BB95-7A45DDE71792}" type="pres">
      <dgm:prSet presAssocID="{B3763429-D523-4FEF-9158-3CAA412ED7D2}" presName="level2Shape" presStyleLbl="node3" presStyleIdx="0" presStyleCnt="4" custScaleY="135758"/>
      <dgm:spPr/>
      <dgm:t>
        <a:bodyPr/>
        <a:lstStyle/>
        <a:p>
          <a:endParaRPr lang="en-US"/>
        </a:p>
      </dgm:t>
    </dgm:pt>
    <dgm:pt modelId="{03A5F7FF-DEF8-4D5A-87C4-54E46B35ED97}" type="pres">
      <dgm:prSet presAssocID="{B3763429-D523-4FEF-9158-3CAA412ED7D2}" presName="hierChild3" presStyleCnt="0"/>
      <dgm:spPr/>
    </dgm:pt>
    <dgm:pt modelId="{CED62802-B09B-4AFA-8558-C5B455DCB3E8}" type="pres">
      <dgm:prSet presAssocID="{DF6FCE90-5742-41E5-B435-C5412F83597A}" presName="Name19" presStyleLbl="parChTrans1D2" presStyleIdx="1" presStyleCnt="4"/>
      <dgm:spPr/>
      <dgm:t>
        <a:bodyPr/>
        <a:lstStyle/>
        <a:p>
          <a:endParaRPr lang="en-US"/>
        </a:p>
      </dgm:t>
    </dgm:pt>
    <dgm:pt modelId="{1A2A3437-5029-4B93-9BB8-E7D8958639E5}" type="pres">
      <dgm:prSet presAssocID="{FBE84FD3-96C3-4C94-8B1D-37A4278ED088}" presName="Name21" presStyleCnt="0"/>
      <dgm:spPr/>
    </dgm:pt>
    <dgm:pt modelId="{CCF0EC03-E641-4367-B277-AFAA74672CB2}" type="pres">
      <dgm:prSet presAssocID="{FBE84FD3-96C3-4C94-8B1D-37A4278ED088}" presName="level2Shape" presStyleLbl="node2" presStyleIdx="0" presStyleCnt="3"/>
      <dgm:spPr/>
      <dgm:t>
        <a:bodyPr/>
        <a:lstStyle/>
        <a:p>
          <a:endParaRPr lang="en-US"/>
        </a:p>
      </dgm:t>
    </dgm:pt>
    <dgm:pt modelId="{BA8B00A4-04EA-4BB4-A6D0-F5A18E99AA51}" type="pres">
      <dgm:prSet presAssocID="{FBE84FD3-96C3-4C94-8B1D-37A4278ED088}" presName="hierChild3" presStyleCnt="0"/>
      <dgm:spPr/>
    </dgm:pt>
    <dgm:pt modelId="{405D0468-D901-4BD4-A1C9-E5B00DFE6483}" type="pres">
      <dgm:prSet presAssocID="{BDCC1576-636E-4051-91BF-3DB7B8264939}" presName="Name19" presStyleLbl="parChTrans1D3" presStyleIdx="1" presStyleCnt="4"/>
      <dgm:spPr/>
      <dgm:t>
        <a:bodyPr/>
        <a:lstStyle/>
        <a:p>
          <a:endParaRPr lang="en-US"/>
        </a:p>
      </dgm:t>
    </dgm:pt>
    <dgm:pt modelId="{A727F514-30A1-4339-8652-346EC10A5DFF}" type="pres">
      <dgm:prSet presAssocID="{0F445DB8-F0F2-421D-B1E6-2C38D4EC259A}" presName="Name21" presStyleCnt="0"/>
      <dgm:spPr/>
    </dgm:pt>
    <dgm:pt modelId="{A629E723-8883-472D-B650-0C4CCA17870A}" type="pres">
      <dgm:prSet presAssocID="{0F445DB8-F0F2-421D-B1E6-2C38D4EC259A}" presName="level2Shape" presStyleLbl="node3" presStyleIdx="1" presStyleCnt="4" custScaleY="135758"/>
      <dgm:spPr/>
      <dgm:t>
        <a:bodyPr/>
        <a:lstStyle/>
        <a:p>
          <a:endParaRPr lang="en-US"/>
        </a:p>
      </dgm:t>
    </dgm:pt>
    <dgm:pt modelId="{F098FB17-1822-4DE1-A332-696DC61D9B3B}" type="pres">
      <dgm:prSet presAssocID="{0F445DB8-F0F2-421D-B1E6-2C38D4EC259A}" presName="hierChild3" presStyleCnt="0"/>
      <dgm:spPr/>
    </dgm:pt>
    <dgm:pt modelId="{F029B469-189C-455D-983A-3A43B158E15A}" type="pres">
      <dgm:prSet presAssocID="{CEA84E90-2F72-4CAB-A31B-1480FCE9A5E4}" presName="Name19" presStyleLbl="parChTrans1D2" presStyleIdx="2" presStyleCnt="4"/>
      <dgm:spPr/>
      <dgm:t>
        <a:bodyPr/>
        <a:lstStyle/>
        <a:p>
          <a:endParaRPr lang="en-US"/>
        </a:p>
      </dgm:t>
    </dgm:pt>
    <dgm:pt modelId="{2475B2F3-E4DE-446C-8259-D71A155F05B4}" type="pres">
      <dgm:prSet presAssocID="{ED7A4D8B-7D0C-40A5-A85C-952E229A1E16}" presName="Name21" presStyleCnt="0"/>
      <dgm:spPr/>
    </dgm:pt>
    <dgm:pt modelId="{C66C5D64-7B55-41A3-B6BE-5B8ABE4E9216}" type="pres">
      <dgm:prSet presAssocID="{ED7A4D8B-7D0C-40A5-A85C-952E229A1E16}" presName="level2Shape" presStyleLbl="node2" presStyleIdx="1" presStyleCnt="3"/>
      <dgm:spPr/>
      <dgm:t>
        <a:bodyPr/>
        <a:lstStyle/>
        <a:p>
          <a:endParaRPr lang="en-US"/>
        </a:p>
      </dgm:t>
    </dgm:pt>
    <dgm:pt modelId="{7889BB72-3383-4E98-B7B1-986B1597E31F}" type="pres">
      <dgm:prSet presAssocID="{ED7A4D8B-7D0C-40A5-A85C-952E229A1E16}" presName="hierChild3" presStyleCnt="0"/>
      <dgm:spPr/>
    </dgm:pt>
    <dgm:pt modelId="{9D00831B-4BF5-4FFB-B1B9-A8F19F1F065E}" type="pres">
      <dgm:prSet presAssocID="{DD96ABD3-4266-4F4A-8E09-25BF0FEFFFBF}" presName="Name19" presStyleLbl="parChTrans1D3" presStyleIdx="2" presStyleCnt="4"/>
      <dgm:spPr/>
      <dgm:t>
        <a:bodyPr/>
        <a:lstStyle/>
        <a:p>
          <a:endParaRPr lang="en-US"/>
        </a:p>
      </dgm:t>
    </dgm:pt>
    <dgm:pt modelId="{B2592244-0025-4D74-9581-68F9FF0FCA6F}" type="pres">
      <dgm:prSet presAssocID="{87673C8D-8307-4632-BB2C-4971F4642652}" presName="Name21" presStyleCnt="0"/>
      <dgm:spPr/>
    </dgm:pt>
    <dgm:pt modelId="{B0AA4DC8-5894-4B47-B5C7-95ADA367CB67}" type="pres">
      <dgm:prSet presAssocID="{87673C8D-8307-4632-BB2C-4971F4642652}" presName="level2Shape" presStyleLbl="node3" presStyleIdx="2" presStyleCnt="4" custScaleY="135758"/>
      <dgm:spPr/>
      <dgm:t>
        <a:bodyPr/>
        <a:lstStyle/>
        <a:p>
          <a:endParaRPr lang="en-US"/>
        </a:p>
      </dgm:t>
    </dgm:pt>
    <dgm:pt modelId="{8CF3BA8B-3579-4BC8-9FE8-1AE88E447257}" type="pres">
      <dgm:prSet presAssocID="{87673C8D-8307-4632-BB2C-4971F4642652}" presName="hierChild3" presStyleCnt="0"/>
      <dgm:spPr/>
    </dgm:pt>
    <dgm:pt modelId="{0C440570-4584-4311-BBD3-6DC9ACEA07C7}" type="pres">
      <dgm:prSet presAssocID="{A3FC1940-D377-492F-9260-C47A13DC3E56}" presName="Name19" presStyleLbl="parChTrans1D2" presStyleIdx="3" presStyleCnt="4"/>
      <dgm:spPr/>
      <dgm:t>
        <a:bodyPr/>
        <a:lstStyle/>
        <a:p>
          <a:endParaRPr lang="en-US"/>
        </a:p>
      </dgm:t>
    </dgm:pt>
    <dgm:pt modelId="{87CD8699-2511-41E1-ABE3-30525A835035}" type="pres">
      <dgm:prSet presAssocID="{811AACE9-0A80-4684-B58C-30BB9CFD6D41}" presName="Name21" presStyleCnt="0"/>
      <dgm:spPr/>
    </dgm:pt>
    <dgm:pt modelId="{3E87CC80-0BB1-4AE2-BC8D-C703516DB9CE}" type="pres">
      <dgm:prSet presAssocID="{811AACE9-0A80-4684-B58C-30BB9CFD6D41}" presName="level2Shape" presStyleLbl="node2" presStyleIdx="2" presStyleCnt="3"/>
      <dgm:spPr/>
      <dgm:t>
        <a:bodyPr/>
        <a:lstStyle/>
        <a:p>
          <a:endParaRPr lang="en-US"/>
        </a:p>
      </dgm:t>
    </dgm:pt>
    <dgm:pt modelId="{268D5458-F148-4E9E-8A29-1EF49E7CD8B6}" type="pres">
      <dgm:prSet presAssocID="{811AACE9-0A80-4684-B58C-30BB9CFD6D41}" presName="hierChild3" presStyleCnt="0"/>
      <dgm:spPr/>
    </dgm:pt>
    <dgm:pt modelId="{D3B08B53-4550-41C5-9D24-C400A915C03D}" type="pres">
      <dgm:prSet presAssocID="{FD83867B-0E62-41D1-8C84-0A311B7A3F37}" presName="Name19" presStyleLbl="parChTrans1D3" presStyleIdx="3" presStyleCnt="4"/>
      <dgm:spPr/>
      <dgm:t>
        <a:bodyPr/>
        <a:lstStyle/>
        <a:p>
          <a:endParaRPr lang="en-US"/>
        </a:p>
      </dgm:t>
    </dgm:pt>
    <dgm:pt modelId="{FF9AB7C0-D2B2-4483-A4DB-3112068CADC5}" type="pres">
      <dgm:prSet presAssocID="{A02022C5-6579-4BA6-964B-DEFEE5A7344A}" presName="Name21" presStyleCnt="0"/>
      <dgm:spPr/>
    </dgm:pt>
    <dgm:pt modelId="{F1A05723-8FAC-441F-B7E7-840971C95FEE}" type="pres">
      <dgm:prSet presAssocID="{A02022C5-6579-4BA6-964B-DEFEE5A7344A}" presName="level2Shape" presStyleLbl="node3" presStyleIdx="3" presStyleCnt="4" custScaleY="135758"/>
      <dgm:spPr/>
      <dgm:t>
        <a:bodyPr/>
        <a:lstStyle/>
        <a:p>
          <a:endParaRPr lang="en-US"/>
        </a:p>
      </dgm:t>
    </dgm:pt>
    <dgm:pt modelId="{84BBB3A4-3835-4259-B88A-7AF851CEFC4E}" type="pres">
      <dgm:prSet presAssocID="{A02022C5-6579-4BA6-964B-DEFEE5A7344A}" presName="hierChild3" presStyleCnt="0"/>
      <dgm:spPr/>
    </dgm:pt>
    <dgm:pt modelId="{2B828253-58CB-4BE7-BA50-F71EF92E8F01}" type="pres">
      <dgm:prSet presAssocID="{75448AE2-3724-4D71-B6BD-641504930610}" presName="bgShapesFlow" presStyleCnt="0"/>
      <dgm:spPr/>
    </dgm:pt>
  </dgm:ptLst>
  <dgm:cxnLst>
    <dgm:cxn modelId="{C905E93B-F8CF-400A-BA32-4E105009D7D8}" srcId="{12784928-0873-4C38-810A-C06E7A663FEC}" destId="{FBE84FD3-96C3-4C94-8B1D-37A4278ED088}" srcOrd="1" destOrd="0" parTransId="{DF6FCE90-5742-41E5-B435-C5412F83597A}" sibTransId="{42AFCBE0-ADEB-4ABA-8630-5CBB06F442CA}"/>
    <dgm:cxn modelId="{949F0BEF-8CC8-4877-B512-2C33EB4E31F3}" srcId="{12784928-0873-4C38-810A-C06E7A663FEC}" destId="{ED7A4D8B-7D0C-40A5-A85C-952E229A1E16}" srcOrd="2" destOrd="0" parTransId="{CEA84E90-2F72-4CAB-A31B-1480FCE9A5E4}" sibTransId="{E03E0AB3-ACB5-47E3-A10B-0DA311152034}"/>
    <dgm:cxn modelId="{FFF5EFAD-69A0-4D78-90E5-0FEDAE9E136C}" type="presOf" srcId="{0F445DB8-F0F2-421D-B1E6-2C38D4EC259A}" destId="{A629E723-8883-472D-B650-0C4CCA17870A}" srcOrd="0" destOrd="0" presId="urn:microsoft.com/office/officeart/2005/8/layout/hierarchy6"/>
    <dgm:cxn modelId="{86A1132B-2277-4C84-A44E-D5525EB5FFCE}" srcId="{280363C0-9C99-4E5E-AC63-EF3D1B0F09F6}" destId="{B3763429-D523-4FEF-9158-3CAA412ED7D2}" srcOrd="0" destOrd="0" parTransId="{E458723C-1F21-4423-9341-B068ECAA7B88}" sibTransId="{12378713-BF2B-4F23-914E-1037ADFAE656}"/>
    <dgm:cxn modelId="{89978BA4-E9B7-44AD-9114-995E5B342FE6}" type="presOf" srcId="{E458723C-1F21-4423-9341-B068ECAA7B88}" destId="{8817F898-3B68-40ED-B908-955F5AEE916A}" srcOrd="0" destOrd="0" presId="urn:microsoft.com/office/officeart/2005/8/layout/hierarchy6"/>
    <dgm:cxn modelId="{BC6DBF32-AD7D-4E96-B3B6-B43DC94E99EA}" type="presOf" srcId="{FD83867B-0E62-41D1-8C84-0A311B7A3F37}" destId="{D3B08B53-4550-41C5-9D24-C400A915C03D}" srcOrd="0" destOrd="0" presId="urn:microsoft.com/office/officeart/2005/8/layout/hierarchy6"/>
    <dgm:cxn modelId="{9AF3C4A4-4104-404E-86B2-C56D4C48C6D5}" type="presOf" srcId="{811AACE9-0A80-4684-B58C-30BB9CFD6D41}" destId="{3E87CC80-0BB1-4AE2-BC8D-C703516DB9CE}" srcOrd="0" destOrd="0" presId="urn:microsoft.com/office/officeart/2005/8/layout/hierarchy6"/>
    <dgm:cxn modelId="{980FC883-4FC9-4D8A-B831-CE478674AB27}" type="presOf" srcId="{DD96ABD3-4266-4F4A-8E09-25BF0FEFFFBF}" destId="{9D00831B-4BF5-4FFB-B1B9-A8F19F1F065E}" srcOrd="0" destOrd="0" presId="urn:microsoft.com/office/officeart/2005/8/layout/hierarchy6"/>
    <dgm:cxn modelId="{AD6F90FB-48D6-41A6-90E9-EB135E3B3380}" type="presOf" srcId="{12784928-0873-4C38-810A-C06E7A663FEC}" destId="{44319157-DB39-4ED6-A114-48182B1BB9B0}" srcOrd="0" destOrd="0" presId="urn:microsoft.com/office/officeart/2005/8/layout/hierarchy6"/>
    <dgm:cxn modelId="{C15D9277-5F55-42DF-93C4-B7BFE701757D}" type="presOf" srcId="{A02022C5-6579-4BA6-964B-DEFEE5A7344A}" destId="{F1A05723-8FAC-441F-B7E7-840971C95FEE}" srcOrd="0" destOrd="0" presId="urn:microsoft.com/office/officeart/2005/8/layout/hierarchy6"/>
    <dgm:cxn modelId="{DD10C6E0-D1B7-4282-A2D8-21564C2ECBFC}" srcId="{12784928-0873-4C38-810A-C06E7A663FEC}" destId="{280363C0-9C99-4E5E-AC63-EF3D1B0F09F6}" srcOrd="0" destOrd="0" parTransId="{A30D21AA-66EF-4765-ADE7-B2913D22AA48}" sibTransId="{4DAB364C-4D5E-42EC-B857-3571865B5613}"/>
    <dgm:cxn modelId="{49B0A0CE-CA74-4B87-9F96-EF4A03A3D655}" type="presOf" srcId="{A3FC1940-D377-492F-9260-C47A13DC3E56}" destId="{0C440570-4584-4311-BBD3-6DC9ACEA07C7}" srcOrd="0" destOrd="0" presId="urn:microsoft.com/office/officeart/2005/8/layout/hierarchy6"/>
    <dgm:cxn modelId="{D6CD725B-C48D-4981-84A4-50844214D8A2}" srcId="{FBE84FD3-96C3-4C94-8B1D-37A4278ED088}" destId="{0F445DB8-F0F2-421D-B1E6-2C38D4EC259A}" srcOrd="0" destOrd="0" parTransId="{BDCC1576-636E-4051-91BF-3DB7B8264939}" sibTransId="{50377608-6F86-4D0C-B08E-363CFE74F8DA}"/>
    <dgm:cxn modelId="{280384F1-44B9-4CC4-840E-ACF7F76D9600}" type="presOf" srcId="{BDCC1576-636E-4051-91BF-3DB7B8264939}" destId="{405D0468-D901-4BD4-A1C9-E5B00DFE6483}" srcOrd="0" destOrd="0" presId="urn:microsoft.com/office/officeart/2005/8/layout/hierarchy6"/>
    <dgm:cxn modelId="{EDAE7D16-0355-459D-8791-A42D48AA3E5C}" srcId="{ED7A4D8B-7D0C-40A5-A85C-952E229A1E16}" destId="{87673C8D-8307-4632-BB2C-4971F4642652}" srcOrd="0" destOrd="0" parTransId="{DD96ABD3-4266-4F4A-8E09-25BF0FEFFFBF}" sibTransId="{0CF27D21-DF99-4F87-A9FE-1BCECDF559C4}"/>
    <dgm:cxn modelId="{2DF6308E-5B76-4A4F-B89D-47CEBF3C6698}" type="presOf" srcId="{ED7A4D8B-7D0C-40A5-A85C-952E229A1E16}" destId="{C66C5D64-7B55-41A3-B6BE-5B8ABE4E9216}" srcOrd="0" destOrd="0" presId="urn:microsoft.com/office/officeart/2005/8/layout/hierarchy6"/>
    <dgm:cxn modelId="{3E1CA547-AD4F-49DD-84D3-E2F9F08BEFA2}" type="presOf" srcId="{87673C8D-8307-4632-BB2C-4971F4642652}" destId="{B0AA4DC8-5894-4B47-B5C7-95ADA367CB67}" srcOrd="0" destOrd="0" presId="urn:microsoft.com/office/officeart/2005/8/layout/hierarchy6"/>
    <dgm:cxn modelId="{3695C54B-2C2E-40C1-AB19-1D328365F240}" type="presOf" srcId="{280363C0-9C99-4E5E-AC63-EF3D1B0F09F6}" destId="{9743B851-20D6-479B-AF2B-40502A45309A}" srcOrd="0" destOrd="0" presId="urn:microsoft.com/office/officeart/2005/8/layout/hierarchy6"/>
    <dgm:cxn modelId="{BBA006FF-80A4-433D-BFD4-0D28F2261FB0}" type="presOf" srcId="{FBE84FD3-96C3-4C94-8B1D-37A4278ED088}" destId="{CCF0EC03-E641-4367-B277-AFAA74672CB2}" srcOrd="0" destOrd="0" presId="urn:microsoft.com/office/officeart/2005/8/layout/hierarchy6"/>
    <dgm:cxn modelId="{C5BBA51E-63CF-42FA-9DE3-0BDCE8A24EBB}" type="presOf" srcId="{B3763429-D523-4FEF-9158-3CAA412ED7D2}" destId="{A7E922F2-AC9F-43FD-BB95-7A45DDE71792}" srcOrd="0" destOrd="0" presId="urn:microsoft.com/office/officeart/2005/8/layout/hierarchy6"/>
    <dgm:cxn modelId="{793423A5-1F9F-43F5-8CDE-42789D7F3A7D}" type="presOf" srcId="{75448AE2-3724-4D71-B6BD-641504930610}" destId="{91065B5E-0A5A-4BC8-A842-7CB75D335A2B}" srcOrd="0" destOrd="0" presId="urn:microsoft.com/office/officeart/2005/8/layout/hierarchy6"/>
    <dgm:cxn modelId="{2AE2D9FE-68F8-47FE-B376-E25E8821495B}" srcId="{811AACE9-0A80-4684-B58C-30BB9CFD6D41}" destId="{A02022C5-6579-4BA6-964B-DEFEE5A7344A}" srcOrd="0" destOrd="0" parTransId="{FD83867B-0E62-41D1-8C84-0A311B7A3F37}" sibTransId="{93B66DF5-771E-4063-AF3B-D037C34B7A7E}"/>
    <dgm:cxn modelId="{74C668C4-CA0A-45C3-A6DE-6BA237FD049C}" srcId="{12784928-0873-4C38-810A-C06E7A663FEC}" destId="{811AACE9-0A80-4684-B58C-30BB9CFD6D41}" srcOrd="3" destOrd="0" parTransId="{A3FC1940-D377-492F-9260-C47A13DC3E56}" sibTransId="{D843FF06-B04C-4B33-A151-A22D40A3D277}"/>
    <dgm:cxn modelId="{2D01627F-6399-4609-A53E-B873A121BDA8}" type="presOf" srcId="{CEA84E90-2F72-4CAB-A31B-1480FCE9A5E4}" destId="{F029B469-189C-455D-983A-3A43B158E15A}" srcOrd="0" destOrd="0" presId="urn:microsoft.com/office/officeart/2005/8/layout/hierarchy6"/>
    <dgm:cxn modelId="{1F146F5F-10D4-437C-8DCC-A3C9C0ED1BE1}" type="presOf" srcId="{DF6FCE90-5742-41E5-B435-C5412F83597A}" destId="{CED62802-B09B-4AFA-8558-C5B455DCB3E8}" srcOrd="0" destOrd="0" presId="urn:microsoft.com/office/officeart/2005/8/layout/hierarchy6"/>
    <dgm:cxn modelId="{4E13464C-C0F0-4CCA-A285-40F3C34FB60E}" type="presOf" srcId="{A30D21AA-66EF-4765-ADE7-B2913D22AA48}" destId="{10B76D12-57E1-400F-8654-7C3383BAFF4E}" srcOrd="0" destOrd="0" presId="urn:microsoft.com/office/officeart/2005/8/layout/hierarchy6"/>
    <dgm:cxn modelId="{E724F923-EC04-4AF4-A652-C90337A859DB}" srcId="{75448AE2-3724-4D71-B6BD-641504930610}" destId="{12784928-0873-4C38-810A-C06E7A663FEC}" srcOrd="0" destOrd="0" parTransId="{C92F67D7-1E1D-4DAA-89EA-D61670A9F7FE}" sibTransId="{B896B7E8-1DA2-478F-864D-7CA85958982A}"/>
    <dgm:cxn modelId="{663B030D-7352-46F8-96C6-E272C9D41E46}" type="presParOf" srcId="{91065B5E-0A5A-4BC8-A842-7CB75D335A2B}" destId="{24704488-B8D8-467A-A178-A08D969A30F7}" srcOrd="0" destOrd="0" presId="urn:microsoft.com/office/officeart/2005/8/layout/hierarchy6"/>
    <dgm:cxn modelId="{4F0E0FF4-A81C-452E-90C7-BA5015AA9641}" type="presParOf" srcId="{24704488-B8D8-467A-A178-A08D969A30F7}" destId="{00E5A718-DB05-4B35-8B9F-F6F6EDF7236C}" srcOrd="0" destOrd="0" presId="urn:microsoft.com/office/officeart/2005/8/layout/hierarchy6"/>
    <dgm:cxn modelId="{E1504C20-C15A-4B84-A80F-68DB4701FB61}" type="presParOf" srcId="{00E5A718-DB05-4B35-8B9F-F6F6EDF7236C}" destId="{D7FE61BF-1409-429F-B52E-C555262D9541}" srcOrd="0" destOrd="0" presId="urn:microsoft.com/office/officeart/2005/8/layout/hierarchy6"/>
    <dgm:cxn modelId="{F3E9C4CB-4753-4283-84DC-E8F171675CA2}" type="presParOf" srcId="{D7FE61BF-1409-429F-B52E-C555262D9541}" destId="{44319157-DB39-4ED6-A114-48182B1BB9B0}" srcOrd="0" destOrd="0" presId="urn:microsoft.com/office/officeart/2005/8/layout/hierarchy6"/>
    <dgm:cxn modelId="{129026B6-370E-4AF2-8BFE-7460642778A4}" type="presParOf" srcId="{D7FE61BF-1409-429F-B52E-C555262D9541}" destId="{C23856C7-E4BC-417D-9D4B-B46ADBA72633}" srcOrd="1" destOrd="0" presId="urn:microsoft.com/office/officeart/2005/8/layout/hierarchy6"/>
    <dgm:cxn modelId="{323536E6-9328-4CF3-894B-76793471CC5B}" type="presParOf" srcId="{C23856C7-E4BC-417D-9D4B-B46ADBA72633}" destId="{10B76D12-57E1-400F-8654-7C3383BAFF4E}" srcOrd="0" destOrd="0" presId="urn:microsoft.com/office/officeart/2005/8/layout/hierarchy6"/>
    <dgm:cxn modelId="{6616FB7F-2B1E-4FDB-B99A-45558BA3A9D6}" type="presParOf" srcId="{C23856C7-E4BC-417D-9D4B-B46ADBA72633}" destId="{357B97E6-D14C-4012-AB4C-A7338EC15EA4}" srcOrd="1" destOrd="0" presId="urn:microsoft.com/office/officeart/2005/8/layout/hierarchy6"/>
    <dgm:cxn modelId="{F5272F82-24E4-44DA-B537-548D7756A483}" type="presParOf" srcId="{357B97E6-D14C-4012-AB4C-A7338EC15EA4}" destId="{9743B851-20D6-479B-AF2B-40502A45309A}" srcOrd="0" destOrd="0" presId="urn:microsoft.com/office/officeart/2005/8/layout/hierarchy6"/>
    <dgm:cxn modelId="{C6ADB160-16BA-4B2B-9203-2A6A1C3DE72F}" type="presParOf" srcId="{357B97E6-D14C-4012-AB4C-A7338EC15EA4}" destId="{A1D5216D-DBE7-4F26-9ED8-4FAF261CD476}" srcOrd="1" destOrd="0" presId="urn:microsoft.com/office/officeart/2005/8/layout/hierarchy6"/>
    <dgm:cxn modelId="{4528DA31-31B4-404D-99AE-7E1BF1A6F61D}" type="presParOf" srcId="{A1D5216D-DBE7-4F26-9ED8-4FAF261CD476}" destId="{8817F898-3B68-40ED-B908-955F5AEE916A}" srcOrd="0" destOrd="0" presId="urn:microsoft.com/office/officeart/2005/8/layout/hierarchy6"/>
    <dgm:cxn modelId="{F4924E94-C40B-46EC-A856-15F1B6B042C9}" type="presParOf" srcId="{A1D5216D-DBE7-4F26-9ED8-4FAF261CD476}" destId="{4512BB4C-4565-4717-8935-0E232C251407}" srcOrd="1" destOrd="0" presId="urn:microsoft.com/office/officeart/2005/8/layout/hierarchy6"/>
    <dgm:cxn modelId="{DC33D2A0-B709-4DCA-90A1-F8217EBDFE94}" type="presParOf" srcId="{4512BB4C-4565-4717-8935-0E232C251407}" destId="{A7E922F2-AC9F-43FD-BB95-7A45DDE71792}" srcOrd="0" destOrd="0" presId="urn:microsoft.com/office/officeart/2005/8/layout/hierarchy6"/>
    <dgm:cxn modelId="{B7E32EEF-B117-40DE-B347-E4279BC39690}" type="presParOf" srcId="{4512BB4C-4565-4717-8935-0E232C251407}" destId="{03A5F7FF-DEF8-4D5A-87C4-54E46B35ED97}" srcOrd="1" destOrd="0" presId="urn:microsoft.com/office/officeart/2005/8/layout/hierarchy6"/>
    <dgm:cxn modelId="{738D0026-01BB-4763-9E92-8CC380833D4C}" type="presParOf" srcId="{C23856C7-E4BC-417D-9D4B-B46ADBA72633}" destId="{CED62802-B09B-4AFA-8558-C5B455DCB3E8}" srcOrd="2" destOrd="0" presId="urn:microsoft.com/office/officeart/2005/8/layout/hierarchy6"/>
    <dgm:cxn modelId="{D444BE67-6BBF-41E8-A827-7F87A13C1606}" type="presParOf" srcId="{C23856C7-E4BC-417D-9D4B-B46ADBA72633}" destId="{1A2A3437-5029-4B93-9BB8-E7D8958639E5}" srcOrd="3" destOrd="0" presId="urn:microsoft.com/office/officeart/2005/8/layout/hierarchy6"/>
    <dgm:cxn modelId="{70F16A17-2665-49D2-946B-6DBFE18F0CB5}" type="presParOf" srcId="{1A2A3437-5029-4B93-9BB8-E7D8958639E5}" destId="{CCF0EC03-E641-4367-B277-AFAA74672CB2}" srcOrd="0" destOrd="0" presId="urn:microsoft.com/office/officeart/2005/8/layout/hierarchy6"/>
    <dgm:cxn modelId="{02474359-4C53-446C-BA06-20FED9D7E1A3}" type="presParOf" srcId="{1A2A3437-5029-4B93-9BB8-E7D8958639E5}" destId="{BA8B00A4-04EA-4BB4-A6D0-F5A18E99AA51}" srcOrd="1" destOrd="0" presId="urn:microsoft.com/office/officeart/2005/8/layout/hierarchy6"/>
    <dgm:cxn modelId="{82C92C5B-1D90-49B5-A475-5D28A337861F}" type="presParOf" srcId="{BA8B00A4-04EA-4BB4-A6D0-F5A18E99AA51}" destId="{405D0468-D901-4BD4-A1C9-E5B00DFE6483}" srcOrd="0" destOrd="0" presId="urn:microsoft.com/office/officeart/2005/8/layout/hierarchy6"/>
    <dgm:cxn modelId="{FB2E4659-597A-41BA-9B07-4A736AE8BA3F}" type="presParOf" srcId="{BA8B00A4-04EA-4BB4-A6D0-F5A18E99AA51}" destId="{A727F514-30A1-4339-8652-346EC10A5DFF}" srcOrd="1" destOrd="0" presId="urn:microsoft.com/office/officeart/2005/8/layout/hierarchy6"/>
    <dgm:cxn modelId="{2C4EC862-286A-4294-BB1F-B48B61BE32A9}" type="presParOf" srcId="{A727F514-30A1-4339-8652-346EC10A5DFF}" destId="{A629E723-8883-472D-B650-0C4CCA17870A}" srcOrd="0" destOrd="0" presId="urn:microsoft.com/office/officeart/2005/8/layout/hierarchy6"/>
    <dgm:cxn modelId="{5B123849-336B-4531-82C4-89D659B8A3B7}" type="presParOf" srcId="{A727F514-30A1-4339-8652-346EC10A5DFF}" destId="{F098FB17-1822-4DE1-A332-696DC61D9B3B}" srcOrd="1" destOrd="0" presId="urn:microsoft.com/office/officeart/2005/8/layout/hierarchy6"/>
    <dgm:cxn modelId="{5902C581-4BC8-479D-A05B-9E804340F0AB}" type="presParOf" srcId="{C23856C7-E4BC-417D-9D4B-B46ADBA72633}" destId="{F029B469-189C-455D-983A-3A43B158E15A}" srcOrd="4" destOrd="0" presId="urn:microsoft.com/office/officeart/2005/8/layout/hierarchy6"/>
    <dgm:cxn modelId="{515C30E4-CF31-40FA-8663-814E682979D1}" type="presParOf" srcId="{C23856C7-E4BC-417D-9D4B-B46ADBA72633}" destId="{2475B2F3-E4DE-446C-8259-D71A155F05B4}" srcOrd="5" destOrd="0" presId="urn:microsoft.com/office/officeart/2005/8/layout/hierarchy6"/>
    <dgm:cxn modelId="{80784B76-4623-463D-8F8D-5FF1DFB31F95}" type="presParOf" srcId="{2475B2F3-E4DE-446C-8259-D71A155F05B4}" destId="{C66C5D64-7B55-41A3-B6BE-5B8ABE4E9216}" srcOrd="0" destOrd="0" presId="urn:microsoft.com/office/officeart/2005/8/layout/hierarchy6"/>
    <dgm:cxn modelId="{906031E6-98BE-4CDD-A9FB-FB9B351589BC}" type="presParOf" srcId="{2475B2F3-E4DE-446C-8259-D71A155F05B4}" destId="{7889BB72-3383-4E98-B7B1-986B1597E31F}" srcOrd="1" destOrd="0" presId="urn:microsoft.com/office/officeart/2005/8/layout/hierarchy6"/>
    <dgm:cxn modelId="{30CAD782-E5F8-4187-9E2F-DC9183821444}" type="presParOf" srcId="{7889BB72-3383-4E98-B7B1-986B1597E31F}" destId="{9D00831B-4BF5-4FFB-B1B9-A8F19F1F065E}" srcOrd="0" destOrd="0" presId="urn:microsoft.com/office/officeart/2005/8/layout/hierarchy6"/>
    <dgm:cxn modelId="{F86AFA71-7331-42E5-985C-1DE8618BA342}" type="presParOf" srcId="{7889BB72-3383-4E98-B7B1-986B1597E31F}" destId="{B2592244-0025-4D74-9581-68F9FF0FCA6F}" srcOrd="1" destOrd="0" presId="urn:microsoft.com/office/officeart/2005/8/layout/hierarchy6"/>
    <dgm:cxn modelId="{EEBA02B9-3CAB-4476-90F6-3088BC4FF418}" type="presParOf" srcId="{B2592244-0025-4D74-9581-68F9FF0FCA6F}" destId="{B0AA4DC8-5894-4B47-B5C7-95ADA367CB67}" srcOrd="0" destOrd="0" presId="urn:microsoft.com/office/officeart/2005/8/layout/hierarchy6"/>
    <dgm:cxn modelId="{DA8293FA-9F7E-4085-BFA4-00062CE70AFD}" type="presParOf" srcId="{B2592244-0025-4D74-9581-68F9FF0FCA6F}" destId="{8CF3BA8B-3579-4BC8-9FE8-1AE88E447257}" srcOrd="1" destOrd="0" presId="urn:microsoft.com/office/officeart/2005/8/layout/hierarchy6"/>
    <dgm:cxn modelId="{80968BD7-0A35-4BE0-9E80-49E14C8615AB}" type="presParOf" srcId="{C23856C7-E4BC-417D-9D4B-B46ADBA72633}" destId="{0C440570-4584-4311-BBD3-6DC9ACEA07C7}" srcOrd="6" destOrd="0" presId="urn:microsoft.com/office/officeart/2005/8/layout/hierarchy6"/>
    <dgm:cxn modelId="{CEC02F3A-58ED-4008-923A-4564D6B4A494}" type="presParOf" srcId="{C23856C7-E4BC-417D-9D4B-B46ADBA72633}" destId="{87CD8699-2511-41E1-ABE3-30525A835035}" srcOrd="7" destOrd="0" presId="urn:microsoft.com/office/officeart/2005/8/layout/hierarchy6"/>
    <dgm:cxn modelId="{D9C50DB2-8132-4B03-89D3-F24CE6F70F8A}" type="presParOf" srcId="{87CD8699-2511-41E1-ABE3-30525A835035}" destId="{3E87CC80-0BB1-4AE2-BC8D-C703516DB9CE}" srcOrd="0" destOrd="0" presId="urn:microsoft.com/office/officeart/2005/8/layout/hierarchy6"/>
    <dgm:cxn modelId="{EFB73848-F240-4577-99DA-890999D1E531}" type="presParOf" srcId="{87CD8699-2511-41E1-ABE3-30525A835035}" destId="{268D5458-F148-4E9E-8A29-1EF49E7CD8B6}" srcOrd="1" destOrd="0" presId="urn:microsoft.com/office/officeart/2005/8/layout/hierarchy6"/>
    <dgm:cxn modelId="{11DCFB93-877E-4BD2-A03B-C6EBD9A34641}" type="presParOf" srcId="{268D5458-F148-4E9E-8A29-1EF49E7CD8B6}" destId="{D3B08B53-4550-41C5-9D24-C400A915C03D}" srcOrd="0" destOrd="0" presId="urn:microsoft.com/office/officeart/2005/8/layout/hierarchy6"/>
    <dgm:cxn modelId="{3606DE02-ACD7-410B-A10B-2170C9A622B4}" type="presParOf" srcId="{268D5458-F148-4E9E-8A29-1EF49E7CD8B6}" destId="{FF9AB7C0-D2B2-4483-A4DB-3112068CADC5}" srcOrd="1" destOrd="0" presId="urn:microsoft.com/office/officeart/2005/8/layout/hierarchy6"/>
    <dgm:cxn modelId="{65FC4410-0EA9-4892-8840-862EEA0B26D4}" type="presParOf" srcId="{FF9AB7C0-D2B2-4483-A4DB-3112068CADC5}" destId="{F1A05723-8FAC-441F-B7E7-840971C95FEE}" srcOrd="0" destOrd="0" presId="urn:microsoft.com/office/officeart/2005/8/layout/hierarchy6"/>
    <dgm:cxn modelId="{EA81573A-E774-4001-8D1F-DE9C46D3EFA2}" type="presParOf" srcId="{FF9AB7C0-D2B2-4483-A4DB-3112068CADC5}" destId="{84BBB3A4-3835-4259-B88A-7AF851CEFC4E}" srcOrd="1" destOrd="0" presId="urn:microsoft.com/office/officeart/2005/8/layout/hierarchy6"/>
    <dgm:cxn modelId="{4256C40E-2031-439D-9A3C-953BBEBC27D8}" type="presParOf" srcId="{91065B5E-0A5A-4BC8-A842-7CB75D335A2B}" destId="{2B828253-58CB-4BE7-BA50-F71EF92E8F0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2D62F1-631B-43B8-AEE0-89D879E1CA6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970B80D5-326A-43D9-81D9-B3723E00F0B8}">
      <dgm:prSet phldrT="[Text]"/>
      <dgm:spPr/>
      <dgm:t>
        <a:bodyPr/>
        <a:lstStyle/>
        <a:p>
          <a:r>
            <a:rPr lang="en-US" dirty="0" smtClean="0"/>
            <a:t>Technical Assistance (TA)</a:t>
          </a:r>
          <a:endParaRPr lang="en-US" dirty="0"/>
        </a:p>
      </dgm:t>
    </dgm:pt>
    <dgm:pt modelId="{EB83EEEE-8DD1-4897-BD9A-263262C0456F}" type="parTrans" cxnId="{E1E1E5D2-D447-49B0-A9EA-40FC3CD24B49}">
      <dgm:prSet/>
      <dgm:spPr/>
      <dgm:t>
        <a:bodyPr/>
        <a:lstStyle/>
        <a:p>
          <a:endParaRPr lang="en-US"/>
        </a:p>
      </dgm:t>
    </dgm:pt>
    <dgm:pt modelId="{BC1BADFD-5B06-403B-B431-1FF091FA45FC}" type="sibTrans" cxnId="{E1E1E5D2-D447-49B0-A9EA-40FC3CD24B49}">
      <dgm:prSet/>
      <dgm:spPr/>
      <dgm:t>
        <a:bodyPr/>
        <a:lstStyle/>
        <a:p>
          <a:endParaRPr lang="en-US"/>
        </a:p>
      </dgm:t>
    </dgm:pt>
    <dgm:pt modelId="{0FD54CF1-E3EA-4C13-B7A9-AC0E1F4CFC94}">
      <dgm:prSet phldrT="[Text]"/>
      <dgm:spPr/>
      <dgm:t>
        <a:bodyPr/>
        <a:lstStyle/>
        <a:p>
          <a:r>
            <a:rPr lang="en-US" dirty="0" smtClean="0"/>
            <a:t>Applications</a:t>
          </a:r>
          <a:endParaRPr lang="en-US" dirty="0"/>
        </a:p>
      </dgm:t>
    </dgm:pt>
    <dgm:pt modelId="{A135810E-BC1C-4B8F-8C8C-1CC37F3E504F}" type="parTrans" cxnId="{67D236AF-75B3-4721-B264-7CAE20E6BF34}">
      <dgm:prSet/>
      <dgm:spPr/>
      <dgm:t>
        <a:bodyPr/>
        <a:lstStyle/>
        <a:p>
          <a:endParaRPr lang="en-US"/>
        </a:p>
      </dgm:t>
    </dgm:pt>
    <dgm:pt modelId="{19D03D32-DE66-49BD-BF6A-0910D8789454}" type="sibTrans" cxnId="{67D236AF-75B3-4721-B264-7CAE20E6BF34}">
      <dgm:prSet/>
      <dgm:spPr/>
      <dgm:t>
        <a:bodyPr/>
        <a:lstStyle/>
        <a:p>
          <a:endParaRPr lang="en-US"/>
        </a:p>
      </dgm:t>
    </dgm:pt>
    <dgm:pt modelId="{B23E19B1-7810-4831-942A-0D2B02C281D5}">
      <dgm:prSet phldrT="[Text]"/>
      <dgm:spPr/>
      <dgm:t>
        <a:bodyPr/>
        <a:lstStyle/>
        <a:p>
          <a:r>
            <a:rPr lang="en-US" dirty="0" smtClean="0">
              <a:latin typeface="+mj-lt"/>
            </a:rPr>
            <a:t>Applications are due 8 weeks prior to a meeting.</a:t>
          </a:r>
          <a:endParaRPr lang="en-US" dirty="0"/>
        </a:p>
      </dgm:t>
    </dgm:pt>
    <dgm:pt modelId="{E9E33CD9-71B1-4E0D-A35C-2E0A1ADE72A0}" type="parTrans" cxnId="{C4EA3EB0-1FD5-42AB-AB0D-EA3240BEF842}">
      <dgm:prSet/>
      <dgm:spPr/>
      <dgm:t>
        <a:bodyPr/>
        <a:lstStyle/>
        <a:p>
          <a:endParaRPr lang="en-US"/>
        </a:p>
      </dgm:t>
    </dgm:pt>
    <dgm:pt modelId="{E2EDCF7E-27C1-4A98-BD14-CA9CEC632225}" type="sibTrans" cxnId="{C4EA3EB0-1FD5-42AB-AB0D-EA3240BEF842}">
      <dgm:prSet/>
      <dgm:spPr/>
      <dgm:t>
        <a:bodyPr/>
        <a:lstStyle/>
        <a:p>
          <a:endParaRPr lang="en-US"/>
        </a:p>
      </dgm:t>
    </dgm:pt>
    <dgm:pt modelId="{87B0A85C-D4B7-42E8-8BDB-42770E53D078}">
      <dgm:prSet phldrT="[Text]"/>
      <dgm:spPr/>
      <dgm:t>
        <a:bodyPr/>
        <a:lstStyle/>
        <a:p>
          <a:r>
            <a:rPr lang="en-US" dirty="0" smtClean="0"/>
            <a:t>CERB</a:t>
          </a:r>
          <a:endParaRPr lang="en-US" dirty="0"/>
        </a:p>
      </dgm:t>
    </dgm:pt>
    <dgm:pt modelId="{CF4719DC-2456-4FA2-AA54-AF313349D55A}" type="parTrans" cxnId="{FFF00110-1894-427B-9534-1F5769B910E4}">
      <dgm:prSet/>
      <dgm:spPr/>
      <dgm:t>
        <a:bodyPr/>
        <a:lstStyle/>
        <a:p>
          <a:endParaRPr lang="en-US"/>
        </a:p>
      </dgm:t>
    </dgm:pt>
    <dgm:pt modelId="{8292FBFA-4564-4D0C-B428-CCF922DC4F9B}" type="sibTrans" cxnId="{FFF00110-1894-427B-9534-1F5769B910E4}">
      <dgm:prSet/>
      <dgm:spPr/>
      <dgm:t>
        <a:bodyPr/>
        <a:lstStyle/>
        <a:p>
          <a:endParaRPr lang="en-US"/>
        </a:p>
      </dgm:t>
    </dgm:pt>
    <dgm:pt modelId="{4CF61120-CEA9-4EEC-9768-FD0ACCDFBD07}">
      <dgm:prSet phldrT="[Text]"/>
      <dgm:spPr/>
      <dgm:t>
        <a:bodyPr/>
        <a:lstStyle/>
        <a:p>
          <a:r>
            <a:rPr lang="en-US" dirty="0" smtClean="0">
              <a:latin typeface="+mj-lt"/>
            </a:rPr>
            <a:t>The Board meets to review applications every two months.</a:t>
          </a:r>
          <a:endParaRPr lang="en-US" dirty="0"/>
        </a:p>
      </dgm:t>
    </dgm:pt>
    <dgm:pt modelId="{FF70E7C3-2142-4A1B-931B-B2EC5482B246}" type="parTrans" cxnId="{8B7C628A-3D56-4CD3-BA2B-ECDFD80AF64D}">
      <dgm:prSet/>
      <dgm:spPr/>
      <dgm:t>
        <a:bodyPr/>
        <a:lstStyle/>
        <a:p>
          <a:endParaRPr lang="en-US"/>
        </a:p>
      </dgm:t>
    </dgm:pt>
    <dgm:pt modelId="{1758C77E-ABDE-4304-8539-C19359D74309}" type="sibTrans" cxnId="{8B7C628A-3D56-4CD3-BA2B-ECDFD80AF64D}">
      <dgm:prSet/>
      <dgm:spPr/>
      <dgm:t>
        <a:bodyPr/>
        <a:lstStyle/>
        <a:p>
          <a:endParaRPr lang="en-US"/>
        </a:p>
      </dgm:t>
    </dgm:pt>
    <dgm:pt modelId="{58D1C20B-348D-4A4C-8CB6-2F2215DDCF60}">
      <dgm:prSet phldrT="[Text]"/>
      <dgm:spPr/>
      <dgm:t>
        <a:bodyPr/>
        <a:lstStyle/>
        <a:p>
          <a:r>
            <a:rPr lang="en-US" dirty="0" smtClean="0">
              <a:latin typeface="+mj-lt"/>
            </a:rPr>
            <a:t>Staff works with the client to vet the application and project. </a:t>
          </a:r>
          <a:endParaRPr lang="en-US" dirty="0"/>
        </a:p>
      </dgm:t>
    </dgm:pt>
    <dgm:pt modelId="{589D1F2D-7B05-4ED6-A53F-D8DABEF9D530}" type="parTrans" cxnId="{04941965-CC99-42ED-B593-8904D4C46655}">
      <dgm:prSet/>
      <dgm:spPr/>
      <dgm:t>
        <a:bodyPr/>
        <a:lstStyle/>
        <a:p>
          <a:endParaRPr lang="en-US"/>
        </a:p>
      </dgm:t>
    </dgm:pt>
    <dgm:pt modelId="{B28F3E50-0CB7-4C32-9369-02B06506DC95}" type="sibTrans" cxnId="{04941965-CC99-42ED-B593-8904D4C46655}">
      <dgm:prSet/>
      <dgm:spPr/>
      <dgm:t>
        <a:bodyPr/>
        <a:lstStyle/>
        <a:p>
          <a:endParaRPr lang="en-US"/>
        </a:p>
      </dgm:t>
    </dgm:pt>
    <dgm:pt modelId="{27B9C45B-8C81-47E6-B415-35E67648B981}">
      <dgm:prSet phldrT="[Text]"/>
      <dgm:spPr/>
      <dgm:t>
        <a:bodyPr/>
        <a:lstStyle/>
        <a:p>
          <a:r>
            <a:rPr lang="en-US" dirty="0" smtClean="0">
              <a:latin typeface="+mj-lt"/>
            </a:rPr>
            <a:t>The applicant presents the proposal to the Board.</a:t>
          </a:r>
          <a:endParaRPr lang="en-US" dirty="0"/>
        </a:p>
      </dgm:t>
    </dgm:pt>
    <dgm:pt modelId="{12F250DE-11A4-4E48-8EC9-3861C9DBB390}" type="parTrans" cxnId="{5CFDCCA1-A31F-4E5B-A598-B5768E8705AD}">
      <dgm:prSet/>
      <dgm:spPr/>
      <dgm:t>
        <a:bodyPr/>
        <a:lstStyle/>
        <a:p>
          <a:endParaRPr lang="en-US"/>
        </a:p>
      </dgm:t>
    </dgm:pt>
    <dgm:pt modelId="{81CE66F2-B419-44E6-8775-97ED72364D51}" type="sibTrans" cxnId="{5CFDCCA1-A31F-4E5B-A598-B5768E8705AD}">
      <dgm:prSet/>
      <dgm:spPr/>
      <dgm:t>
        <a:bodyPr/>
        <a:lstStyle/>
        <a:p>
          <a:endParaRPr lang="en-US"/>
        </a:p>
      </dgm:t>
    </dgm:pt>
    <dgm:pt modelId="{E5B9D285-2B86-4A42-BAB0-64642623186D}">
      <dgm:prSet phldrT="[Text]"/>
      <dgm:spPr/>
      <dgm:t>
        <a:bodyPr/>
        <a:lstStyle/>
        <a:p>
          <a:r>
            <a:rPr lang="en-US" dirty="0" smtClean="0">
              <a:latin typeface="+mj-lt"/>
            </a:rPr>
            <a:t>The applicant will know at the meeting if their project is approved.</a:t>
          </a:r>
          <a:endParaRPr lang="en-US" dirty="0"/>
        </a:p>
      </dgm:t>
    </dgm:pt>
    <dgm:pt modelId="{DAD83214-3C0B-48E8-9843-40AA6328C425}" type="parTrans" cxnId="{4A9CD5BD-4110-4E1B-8FD5-FA5475A6A831}">
      <dgm:prSet/>
      <dgm:spPr/>
      <dgm:t>
        <a:bodyPr/>
        <a:lstStyle/>
        <a:p>
          <a:endParaRPr lang="en-US"/>
        </a:p>
      </dgm:t>
    </dgm:pt>
    <dgm:pt modelId="{B6327949-F747-4FA3-9CAD-161C44393E93}" type="sibTrans" cxnId="{4A9CD5BD-4110-4E1B-8FD5-FA5475A6A831}">
      <dgm:prSet/>
      <dgm:spPr/>
      <dgm:t>
        <a:bodyPr/>
        <a:lstStyle/>
        <a:p>
          <a:endParaRPr lang="en-US"/>
        </a:p>
      </dgm:t>
    </dgm:pt>
    <dgm:pt modelId="{FF3C274D-18FF-437A-92EC-3741A0F7B751}">
      <dgm:prSet phldrT="[Text]"/>
      <dgm:spPr/>
      <dgm:t>
        <a:bodyPr/>
        <a:lstStyle/>
        <a:p>
          <a:r>
            <a:rPr lang="en-US" dirty="0" smtClean="0">
              <a:latin typeface="+mj-lt"/>
            </a:rPr>
            <a:t>Staff provides technical assistance to communities for project development.</a:t>
          </a:r>
          <a:endParaRPr lang="en-US" dirty="0"/>
        </a:p>
      </dgm:t>
    </dgm:pt>
    <dgm:pt modelId="{B2B1A0AC-39BD-49E9-931C-1729B339B87D}" type="sibTrans" cxnId="{9C51E6D1-7981-41DD-B5E9-2D16D742CD62}">
      <dgm:prSet/>
      <dgm:spPr/>
      <dgm:t>
        <a:bodyPr/>
        <a:lstStyle/>
        <a:p>
          <a:endParaRPr lang="en-US"/>
        </a:p>
      </dgm:t>
    </dgm:pt>
    <dgm:pt modelId="{796AF59C-D034-47D7-8696-8C2271A2F543}" type="parTrans" cxnId="{9C51E6D1-7981-41DD-B5E9-2D16D742CD62}">
      <dgm:prSet/>
      <dgm:spPr/>
      <dgm:t>
        <a:bodyPr/>
        <a:lstStyle/>
        <a:p>
          <a:endParaRPr lang="en-US"/>
        </a:p>
      </dgm:t>
    </dgm:pt>
    <dgm:pt modelId="{DA8393EE-AAB9-4CB2-8668-E6E9C7BE14E1}" type="pres">
      <dgm:prSet presAssocID="{852D62F1-631B-43B8-AEE0-89D879E1CA6B}" presName="linearFlow" presStyleCnt="0">
        <dgm:presLayoutVars>
          <dgm:dir/>
          <dgm:animLvl val="lvl"/>
          <dgm:resizeHandles val="exact"/>
        </dgm:presLayoutVars>
      </dgm:prSet>
      <dgm:spPr/>
      <dgm:t>
        <a:bodyPr/>
        <a:lstStyle/>
        <a:p>
          <a:endParaRPr lang="en-US"/>
        </a:p>
      </dgm:t>
    </dgm:pt>
    <dgm:pt modelId="{00EB0C2C-7168-4781-9C15-8657875644E6}" type="pres">
      <dgm:prSet presAssocID="{970B80D5-326A-43D9-81D9-B3723E00F0B8}" presName="composite" presStyleCnt="0"/>
      <dgm:spPr/>
    </dgm:pt>
    <dgm:pt modelId="{336A799E-9B75-4359-BA7F-B4A52D4FD7C2}" type="pres">
      <dgm:prSet presAssocID="{970B80D5-326A-43D9-81D9-B3723E00F0B8}" presName="parTx" presStyleLbl="node1" presStyleIdx="0" presStyleCnt="3">
        <dgm:presLayoutVars>
          <dgm:chMax val="0"/>
          <dgm:chPref val="0"/>
          <dgm:bulletEnabled val="1"/>
        </dgm:presLayoutVars>
      </dgm:prSet>
      <dgm:spPr/>
      <dgm:t>
        <a:bodyPr/>
        <a:lstStyle/>
        <a:p>
          <a:endParaRPr lang="en-US"/>
        </a:p>
      </dgm:t>
    </dgm:pt>
    <dgm:pt modelId="{A0E00192-A88A-4FDF-96D3-187CF899DEA9}" type="pres">
      <dgm:prSet presAssocID="{970B80D5-326A-43D9-81D9-B3723E00F0B8}" presName="parSh" presStyleLbl="node1" presStyleIdx="0" presStyleCnt="3"/>
      <dgm:spPr/>
      <dgm:t>
        <a:bodyPr/>
        <a:lstStyle/>
        <a:p>
          <a:endParaRPr lang="en-US"/>
        </a:p>
      </dgm:t>
    </dgm:pt>
    <dgm:pt modelId="{A4C9218B-D593-4550-80D7-8670AA6DB872}" type="pres">
      <dgm:prSet presAssocID="{970B80D5-326A-43D9-81D9-B3723E00F0B8}" presName="desTx" presStyleLbl="fgAcc1" presStyleIdx="0" presStyleCnt="3">
        <dgm:presLayoutVars>
          <dgm:bulletEnabled val="1"/>
        </dgm:presLayoutVars>
      </dgm:prSet>
      <dgm:spPr/>
      <dgm:t>
        <a:bodyPr/>
        <a:lstStyle/>
        <a:p>
          <a:endParaRPr lang="en-US"/>
        </a:p>
      </dgm:t>
    </dgm:pt>
    <dgm:pt modelId="{EC4D16DC-5D3D-44ED-B7E0-3493B38A8B0F}" type="pres">
      <dgm:prSet presAssocID="{BC1BADFD-5B06-403B-B431-1FF091FA45FC}" presName="sibTrans" presStyleLbl="sibTrans2D1" presStyleIdx="0" presStyleCnt="2"/>
      <dgm:spPr/>
      <dgm:t>
        <a:bodyPr/>
        <a:lstStyle/>
        <a:p>
          <a:endParaRPr lang="en-US"/>
        </a:p>
      </dgm:t>
    </dgm:pt>
    <dgm:pt modelId="{CED5EADC-566B-4420-A446-C8B1A70AE20C}" type="pres">
      <dgm:prSet presAssocID="{BC1BADFD-5B06-403B-B431-1FF091FA45FC}" presName="connTx" presStyleLbl="sibTrans2D1" presStyleIdx="0" presStyleCnt="2"/>
      <dgm:spPr/>
      <dgm:t>
        <a:bodyPr/>
        <a:lstStyle/>
        <a:p>
          <a:endParaRPr lang="en-US"/>
        </a:p>
      </dgm:t>
    </dgm:pt>
    <dgm:pt modelId="{6382D2D0-F9A0-4DFA-8502-B64CDF4D95A7}" type="pres">
      <dgm:prSet presAssocID="{0FD54CF1-E3EA-4C13-B7A9-AC0E1F4CFC94}" presName="composite" presStyleCnt="0"/>
      <dgm:spPr/>
    </dgm:pt>
    <dgm:pt modelId="{B4F852C9-2DE8-45C5-A43B-271BF35D9779}" type="pres">
      <dgm:prSet presAssocID="{0FD54CF1-E3EA-4C13-B7A9-AC0E1F4CFC94}" presName="parTx" presStyleLbl="node1" presStyleIdx="0" presStyleCnt="3">
        <dgm:presLayoutVars>
          <dgm:chMax val="0"/>
          <dgm:chPref val="0"/>
          <dgm:bulletEnabled val="1"/>
        </dgm:presLayoutVars>
      </dgm:prSet>
      <dgm:spPr/>
      <dgm:t>
        <a:bodyPr/>
        <a:lstStyle/>
        <a:p>
          <a:endParaRPr lang="en-US"/>
        </a:p>
      </dgm:t>
    </dgm:pt>
    <dgm:pt modelId="{04D2EE2A-6E6A-43C4-9408-7A8BC7547C0A}" type="pres">
      <dgm:prSet presAssocID="{0FD54CF1-E3EA-4C13-B7A9-AC0E1F4CFC94}" presName="parSh" presStyleLbl="node1" presStyleIdx="1" presStyleCnt="3"/>
      <dgm:spPr/>
      <dgm:t>
        <a:bodyPr/>
        <a:lstStyle/>
        <a:p>
          <a:endParaRPr lang="en-US"/>
        </a:p>
      </dgm:t>
    </dgm:pt>
    <dgm:pt modelId="{4DDA3B40-D433-494F-B689-B66B10880670}" type="pres">
      <dgm:prSet presAssocID="{0FD54CF1-E3EA-4C13-B7A9-AC0E1F4CFC94}" presName="desTx" presStyleLbl="fgAcc1" presStyleIdx="1" presStyleCnt="3">
        <dgm:presLayoutVars>
          <dgm:bulletEnabled val="1"/>
        </dgm:presLayoutVars>
      </dgm:prSet>
      <dgm:spPr/>
      <dgm:t>
        <a:bodyPr/>
        <a:lstStyle/>
        <a:p>
          <a:endParaRPr lang="en-US"/>
        </a:p>
      </dgm:t>
    </dgm:pt>
    <dgm:pt modelId="{4BFBD027-A353-4DAE-A7A7-52DF8F9382BB}" type="pres">
      <dgm:prSet presAssocID="{19D03D32-DE66-49BD-BF6A-0910D8789454}" presName="sibTrans" presStyleLbl="sibTrans2D1" presStyleIdx="1" presStyleCnt="2"/>
      <dgm:spPr/>
      <dgm:t>
        <a:bodyPr/>
        <a:lstStyle/>
        <a:p>
          <a:endParaRPr lang="en-US"/>
        </a:p>
      </dgm:t>
    </dgm:pt>
    <dgm:pt modelId="{1668F622-7049-44BA-84FD-1A3BAA265053}" type="pres">
      <dgm:prSet presAssocID="{19D03D32-DE66-49BD-BF6A-0910D8789454}" presName="connTx" presStyleLbl="sibTrans2D1" presStyleIdx="1" presStyleCnt="2"/>
      <dgm:spPr/>
      <dgm:t>
        <a:bodyPr/>
        <a:lstStyle/>
        <a:p>
          <a:endParaRPr lang="en-US"/>
        </a:p>
      </dgm:t>
    </dgm:pt>
    <dgm:pt modelId="{6B4652E7-2DB2-45DD-98C7-8D8925143CF6}" type="pres">
      <dgm:prSet presAssocID="{87B0A85C-D4B7-42E8-8BDB-42770E53D078}" presName="composite" presStyleCnt="0"/>
      <dgm:spPr/>
    </dgm:pt>
    <dgm:pt modelId="{E97A011D-D4BB-49EC-92FD-B1715ED82D14}" type="pres">
      <dgm:prSet presAssocID="{87B0A85C-D4B7-42E8-8BDB-42770E53D078}" presName="parTx" presStyleLbl="node1" presStyleIdx="1" presStyleCnt="3">
        <dgm:presLayoutVars>
          <dgm:chMax val="0"/>
          <dgm:chPref val="0"/>
          <dgm:bulletEnabled val="1"/>
        </dgm:presLayoutVars>
      </dgm:prSet>
      <dgm:spPr/>
      <dgm:t>
        <a:bodyPr/>
        <a:lstStyle/>
        <a:p>
          <a:endParaRPr lang="en-US"/>
        </a:p>
      </dgm:t>
    </dgm:pt>
    <dgm:pt modelId="{2769A800-3772-43B6-A9ED-225BEC7D988D}" type="pres">
      <dgm:prSet presAssocID="{87B0A85C-D4B7-42E8-8BDB-42770E53D078}" presName="parSh" presStyleLbl="node1" presStyleIdx="2" presStyleCnt="3"/>
      <dgm:spPr/>
      <dgm:t>
        <a:bodyPr/>
        <a:lstStyle/>
        <a:p>
          <a:endParaRPr lang="en-US"/>
        </a:p>
      </dgm:t>
    </dgm:pt>
    <dgm:pt modelId="{7A0552B7-C1BE-4C6F-B746-1236B1A15824}" type="pres">
      <dgm:prSet presAssocID="{87B0A85C-D4B7-42E8-8BDB-42770E53D078}" presName="desTx" presStyleLbl="fgAcc1" presStyleIdx="2" presStyleCnt="3">
        <dgm:presLayoutVars>
          <dgm:bulletEnabled val="1"/>
        </dgm:presLayoutVars>
      </dgm:prSet>
      <dgm:spPr/>
      <dgm:t>
        <a:bodyPr/>
        <a:lstStyle/>
        <a:p>
          <a:endParaRPr lang="en-US"/>
        </a:p>
      </dgm:t>
    </dgm:pt>
  </dgm:ptLst>
  <dgm:cxnLst>
    <dgm:cxn modelId="{C4EA3EB0-1FD5-42AB-AB0D-EA3240BEF842}" srcId="{0FD54CF1-E3EA-4C13-B7A9-AC0E1F4CFC94}" destId="{B23E19B1-7810-4831-942A-0D2B02C281D5}" srcOrd="0" destOrd="0" parTransId="{E9E33CD9-71B1-4E0D-A35C-2E0A1ADE72A0}" sibTransId="{E2EDCF7E-27C1-4A98-BD14-CA9CEC632225}"/>
    <dgm:cxn modelId="{840E3CA2-232F-4E7F-A512-0A98982040CC}" type="presOf" srcId="{19D03D32-DE66-49BD-BF6A-0910D8789454}" destId="{1668F622-7049-44BA-84FD-1A3BAA265053}" srcOrd="1" destOrd="0" presId="urn:microsoft.com/office/officeart/2005/8/layout/process3"/>
    <dgm:cxn modelId="{04941965-CC99-42ED-B593-8904D4C46655}" srcId="{0FD54CF1-E3EA-4C13-B7A9-AC0E1F4CFC94}" destId="{58D1C20B-348D-4A4C-8CB6-2F2215DDCF60}" srcOrd="1" destOrd="0" parTransId="{589D1F2D-7B05-4ED6-A53F-D8DABEF9D530}" sibTransId="{B28F3E50-0CB7-4C32-9369-02B06506DC95}"/>
    <dgm:cxn modelId="{8B7C628A-3D56-4CD3-BA2B-ECDFD80AF64D}" srcId="{87B0A85C-D4B7-42E8-8BDB-42770E53D078}" destId="{4CF61120-CEA9-4EEC-9768-FD0ACCDFBD07}" srcOrd="0" destOrd="0" parTransId="{FF70E7C3-2142-4A1B-931B-B2EC5482B246}" sibTransId="{1758C77E-ABDE-4304-8539-C19359D74309}"/>
    <dgm:cxn modelId="{9C51E6D1-7981-41DD-B5E9-2D16D742CD62}" srcId="{970B80D5-326A-43D9-81D9-B3723E00F0B8}" destId="{FF3C274D-18FF-437A-92EC-3741A0F7B751}" srcOrd="0" destOrd="0" parTransId="{796AF59C-D034-47D7-8696-8C2271A2F543}" sibTransId="{B2B1A0AC-39BD-49E9-931C-1729B339B87D}"/>
    <dgm:cxn modelId="{67D236AF-75B3-4721-B264-7CAE20E6BF34}" srcId="{852D62F1-631B-43B8-AEE0-89D879E1CA6B}" destId="{0FD54CF1-E3EA-4C13-B7A9-AC0E1F4CFC94}" srcOrd="1" destOrd="0" parTransId="{A135810E-BC1C-4B8F-8C8C-1CC37F3E504F}" sibTransId="{19D03D32-DE66-49BD-BF6A-0910D8789454}"/>
    <dgm:cxn modelId="{A529FFE6-BDD4-42E6-8C66-B996C74F440D}" type="presOf" srcId="{0FD54CF1-E3EA-4C13-B7A9-AC0E1F4CFC94}" destId="{B4F852C9-2DE8-45C5-A43B-271BF35D9779}" srcOrd="0" destOrd="0" presId="urn:microsoft.com/office/officeart/2005/8/layout/process3"/>
    <dgm:cxn modelId="{F7D11777-9A2D-4CF8-BCCE-5ADAB8D36830}" type="presOf" srcId="{87B0A85C-D4B7-42E8-8BDB-42770E53D078}" destId="{2769A800-3772-43B6-A9ED-225BEC7D988D}" srcOrd="1" destOrd="0" presId="urn:microsoft.com/office/officeart/2005/8/layout/process3"/>
    <dgm:cxn modelId="{FB98088B-9371-4EFE-9A61-DA0B3562D3C1}" type="presOf" srcId="{0FD54CF1-E3EA-4C13-B7A9-AC0E1F4CFC94}" destId="{04D2EE2A-6E6A-43C4-9408-7A8BC7547C0A}" srcOrd="1" destOrd="0" presId="urn:microsoft.com/office/officeart/2005/8/layout/process3"/>
    <dgm:cxn modelId="{FFF00110-1894-427B-9534-1F5769B910E4}" srcId="{852D62F1-631B-43B8-AEE0-89D879E1CA6B}" destId="{87B0A85C-D4B7-42E8-8BDB-42770E53D078}" srcOrd="2" destOrd="0" parTransId="{CF4719DC-2456-4FA2-AA54-AF313349D55A}" sibTransId="{8292FBFA-4564-4D0C-B428-CCF922DC4F9B}"/>
    <dgm:cxn modelId="{D95917EC-3D51-44F0-A91D-6B0E9DB3927C}" type="presOf" srcId="{BC1BADFD-5B06-403B-B431-1FF091FA45FC}" destId="{CED5EADC-566B-4420-A446-C8B1A70AE20C}" srcOrd="1" destOrd="0" presId="urn:microsoft.com/office/officeart/2005/8/layout/process3"/>
    <dgm:cxn modelId="{1CC7A241-7A3A-4CBB-9596-478CFB262A09}" type="presOf" srcId="{FF3C274D-18FF-437A-92EC-3741A0F7B751}" destId="{A4C9218B-D593-4550-80D7-8670AA6DB872}" srcOrd="0" destOrd="0" presId="urn:microsoft.com/office/officeart/2005/8/layout/process3"/>
    <dgm:cxn modelId="{CF414FBE-DBDC-42C0-B8BB-AC3285F8A45B}" type="presOf" srcId="{970B80D5-326A-43D9-81D9-B3723E00F0B8}" destId="{336A799E-9B75-4359-BA7F-B4A52D4FD7C2}" srcOrd="0" destOrd="0" presId="urn:microsoft.com/office/officeart/2005/8/layout/process3"/>
    <dgm:cxn modelId="{D9F97BE5-BC23-4E87-97D6-54B7835A2391}" type="presOf" srcId="{E5B9D285-2B86-4A42-BAB0-64642623186D}" destId="{7A0552B7-C1BE-4C6F-B746-1236B1A15824}" srcOrd="0" destOrd="2" presId="urn:microsoft.com/office/officeart/2005/8/layout/process3"/>
    <dgm:cxn modelId="{AFD911DB-1A61-481A-952C-D939195D3F13}" type="presOf" srcId="{B23E19B1-7810-4831-942A-0D2B02C281D5}" destId="{4DDA3B40-D433-494F-B689-B66B10880670}" srcOrd="0" destOrd="0" presId="urn:microsoft.com/office/officeart/2005/8/layout/process3"/>
    <dgm:cxn modelId="{9FEC6F20-D054-4484-B7A7-EF6D10603E17}" type="presOf" srcId="{19D03D32-DE66-49BD-BF6A-0910D8789454}" destId="{4BFBD027-A353-4DAE-A7A7-52DF8F9382BB}" srcOrd="0" destOrd="0" presId="urn:microsoft.com/office/officeart/2005/8/layout/process3"/>
    <dgm:cxn modelId="{F06AFE55-0814-4D23-A94F-6C3AC7416E32}" type="presOf" srcId="{27B9C45B-8C81-47E6-B415-35E67648B981}" destId="{7A0552B7-C1BE-4C6F-B746-1236B1A15824}" srcOrd="0" destOrd="1" presId="urn:microsoft.com/office/officeart/2005/8/layout/process3"/>
    <dgm:cxn modelId="{B1858AC6-5227-4327-A5D3-11007A3CBCB9}" type="presOf" srcId="{4CF61120-CEA9-4EEC-9768-FD0ACCDFBD07}" destId="{7A0552B7-C1BE-4C6F-B746-1236B1A15824}" srcOrd="0" destOrd="0" presId="urn:microsoft.com/office/officeart/2005/8/layout/process3"/>
    <dgm:cxn modelId="{35CFA692-14FD-44BE-AB02-8813AD2E1E49}" type="presOf" srcId="{970B80D5-326A-43D9-81D9-B3723E00F0B8}" destId="{A0E00192-A88A-4FDF-96D3-187CF899DEA9}" srcOrd="1" destOrd="0" presId="urn:microsoft.com/office/officeart/2005/8/layout/process3"/>
    <dgm:cxn modelId="{5CFDCCA1-A31F-4E5B-A598-B5768E8705AD}" srcId="{87B0A85C-D4B7-42E8-8BDB-42770E53D078}" destId="{27B9C45B-8C81-47E6-B415-35E67648B981}" srcOrd="1" destOrd="0" parTransId="{12F250DE-11A4-4E48-8EC9-3861C9DBB390}" sibTransId="{81CE66F2-B419-44E6-8775-97ED72364D51}"/>
    <dgm:cxn modelId="{B2690302-8B3E-4399-BC3F-A1524681967D}" type="presOf" srcId="{852D62F1-631B-43B8-AEE0-89D879E1CA6B}" destId="{DA8393EE-AAB9-4CB2-8668-E6E9C7BE14E1}" srcOrd="0" destOrd="0" presId="urn:microsoft.com/office/officeart/2005/8/layout/process3"/>
    <dgm:cxn modelId="{4A9CD5BD-4110-4E1B-8FD5-FA5475A6A831}" srcId="{87B0A85C-D4B7-42E8-8BDB-42770E53D078}" destId="{E5B9D285-2B86-4A42-BAB0-64642623186D}" srcOrd="2" destOrd="0" parTransId="{DAD83214-3C0B-48E8-9843-40AA6328C425}" sibTransId="{B6327949-F747-4FA3-9CAD-161C44393E93}"/>
    <dgm:cxn modelId="{87CDC99E-B061-4E6D-B63B-58C73446EA7A}" type="presOf" srcId="{87B0A85C-D4B7-42E8-8BDB-42770E53D078}" destId="{E97A011D-D4BB-49EC-92FD-B1715ED82D14}" srcOrd="0" destOrd="0" presId="urn:microsoft.com/office/officeart/2005/8/layout/process3"/>
    <dgm:cxn modelId="{6876F8C5-4ED0-4F98-ADCE-72C8EB19DC25}" type="presOf" srcId="{BC1BADFD-5B06-403B-B431-1FF091FA45FC}" destId="{EC4D16DC-5D3D-44ED-B7E0-3493B38A8B0F}" srcOrd="0" destOrd="0" presId="urn:microsoft.com/office/officeart/2005/8/layout/process3"/>
    <dgm:cxn modelId="{E1E1E5D2-D447-49B0-A9EA-40FC3CD24B49}" srcId="{852D62F1-631B-43B8-AEE0-89D879E1CA6B}" destId="{970B80D5-326A-43D9-81D9-B3723E00F0B8}" srcOrd="0" destOrd="0" parTransId="{EB83EEEE-8DD1-4897-BD9A-263262C0456F}" sibTransId="{BC1BADFD-5B06-403B-B431-1FF091FA45FC}"/>
    <dgm:cxn modelId="{B69F2935-F884-4A05-9E45-2FC023267FED}" type="presOf" srcId="{58D1C20B-348D-4A4C-8CB6-2F2215DDCF60}" destId="{4DDA3B40-D433-494F-B689-B66B10880670}" srcOrd="0" destOrd="1" presId="urn:microsoft.com/office/officeart/2005/8/layout/process3"/>
    <dgm:cxn modelId="{D8F515C5-0888-451B-B73B-A6AB60D5F597}" type="presParOf" srcId="{DA8393EE-AAB9-4CB2-8668-E6E9C7BE14E1}" destId="{00EB0C2C-7168-4781-9C15-8657875644E6}" srcOrd="0" destOrd="0" presId="urn:microsoft.com/office/officeart/2005/8/layout/process3"/>
    <dgm:cxn modelId="{68486994-C178-4871-BDDB-4E35E53D967E}" type="presParOf" srcId="{00EB0C2C-7168-4781-9C15-8657875644E6}" destId="{336A799E-9B75-4359-BA7F-B4A52D4FD7C2}" srcOrd="0" destOrd="0" presId="urn:microsoft.com/office/officeart/2005/8/layout/process3"/>
    <dgm:cxn modelId="{3F3897D7-CD80-4015-8291-7DD8F50EDA00}" type="presParOf" srcId="{00EB0C2C-7168-4781-9C15-8657875644E6}" destId="{A0E00192-A88A-4FDF-96D3-187CF899DEA9}" srcOrd="1" destOrd="0" presId="urn:microsoft.com/office/officeart/2005/8/layout/process3"/>
    <dgm:cxn modelId="{F9B56E1E-6F91-4751-AF8D-D363F4EA3F27}" type="presParOf" srcId="{00EB0C2C-7168-4781-9C15-8657875644E6}" destId="{A4C9218B-D593-4550-80D7-8670AA6DB872}" srcOrd="2" destOrd="0" presId="urn:microsoft.com/office/officeart/2005/8/layout/process3"/>
    <dgm:cxn modelId="{0E4F2A52-0C49-4E78-BC52-CB8FD142C207}" type="presParOf" srcId="{DA8393EE-AAB9-4CB2-8668-E6E9C7BE14E1}" destId="{EC4D16DC-5D3D-44ED-B7E0-3493B38A8B0F}" srcOrd="1" destOrd="0" presId="urn:microsoft.com/office/officeart/2005/8/layout/process3"/>
    <dgm:cxn modelId="{79CC07B6-C6DE-4AF4-A6EA-3E2C1E326028}" type="presParOf" srcId="{EC4D16DC-5D3D-44ED-B7E0-3493B38A8B0F}" destId="{CED5EADC-566B-4420-A446-C8B1A70AE20C}" srcOrd="0" destOrd="0" presId="urn:microsoft.com/office/officeart/2005/8/layout/process3"/>
    <dgm:cxn modelId="{D9C2C9F9-6FB1-41A0-9B8F-CFD981798FDD}" type="presParOf" srcId="{DA8393EE-AAB9-4CB2-8668-E6E9C7BE14E1}" destId="{6382D2D0-F9A0-4DFA-8502-B64CDF4D95A7}" srcOrd="2" destOrd="0" presId="urn:microsoft.com/office/officeart/2005/8/layout/process3"/>
    <dgm:cxn modelId="{A13BD626-5DCE-4182-AB7E-A8B1E9B4EA12}" type="presParOf" srcId="{6382D2D0-F9A0-4DFA-8502-B64CDF4D95A7}" destId="{B4F852C9-2DE8-45C5-A43B-271BF35D9779}" srcOrd="0" destOrd="0" presId="urn:microsoft.com/office/officeart/2005/8/layout/process3"/>
    <dgm:cxn modelId="{450E194E-789E-4095-BA0A-D0AD6DEDD983}" type="presParOf" srcId="{6382D2D0-F9A0-4DFA-8502-B64CDF4D95A7}" destId="{04D2EE2A-6E6A-43C4-9408-7A8BC7547C0A}" srcOrd="1" destOrd="0" presId="urn:microsoft.com/office/officeart/2005/8/layout/process3"/>
    <dgm:cxn modelId="{8147D72E-588B-4EDC-85DC-A776ED9EBB1C}" type="presParOf" srcId="{6382D2D0-F9A0-4DFA-8502-B64CDF4D95A7}" destId="{4DDA3B40-D433-494F-B689-B66B10880670}" srcOrd="2" destOrd="0" presId="urn:microsoft.com/office/officeart/2005/8/layout/process3"/>
    <dgm:cxn modelId="{B1B0CE15-A407-4838-B2AB-482175C93677}" type="presParOf" srcId="{DA8393EE-AAB9-4CB2-8668-E6E9C7BE14E1}" destId="{4BFBD027-A353-4DAE-A7A7-52DF8F9382BB}" srcOrd="3" destOrd="0" presId="urn:microsoft.com/office/officeart/2005/8/layout/process3"/>
    <dgm:cxn modelId="{EB0C5D95-CC72-496B-8701-E09681826E18}" type="presParOf" srcId="{4BFBD027-A353-4DAE-A7A7-52DF8F9382BB}" destId="{1668F622-7049-44BA-84FD-1A3BAA265053}" srcOrd="0" destOrd="0" presId="urn:microsoft.com/office/officeart/2005/8/layout/process3"/>
    <dgm:cxn modelId="{85F8A50E-0A32-4E45-BE68-09474F074797}" type="presParOf" srcId="{DA8393EE-AAB9-4CB2-8668-E6E9C7BE14E1}" destId="{6B4652E7-2DB2-45DD-98C7-8D8925143CF6}" srcOrd="4" destOrd="0" presId="urn:microsoft.com/office/officeart/2005/8/layout/process3"/>
    <dgm:cxn modelId="{6DCD9E7E-B4F6-4EC2-9BBB-2D321C2C67A7}" type="presParOf" srcId="{6B4652E7-2DB2-45DD-98C7-8D8925143CF6}" destId="{E97A011D-D4BB-49EC-92FD-B1715ED82D14}" srcOrd="0" destOrd="0" presId="urn:microsoft.com/office/officeart/2005/8/layout/process3"/>
    <dgm:cxn modelId="{689A11DA-D742-42F9-8A61-D3CC9AF6BCBD}" type="presParOf" srcId="{6B4652E7-2DB2-45DD-98C7-8D8925143CF6}" destId="{2769A800-3772-43B6-A9ED-225BEC7D988D}" srcOrd="1" destOrd="0" presId="urn:microsoft.com/office/officeart/2005/8/layout/process3"/>
    <dgm:cxn modelId="{A317CBF5-95C0-49F7-8A5E-DDA337DE6040}" type="presParOf" srcId="{6B4652E7-2DB2-45DD-98C7-8D8925143CF6}" destId="{7A0552B7-C1BE-4C6F-B746-1236B1A1582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CD427-EDCD-433E-AF88-EEAA8B36F5AB}">
      <dsp:nvSpPr>
        <dsp:cNvPr id="0" name=""/>
        <dsp:cNvSpPr/>
      </dsp:nvSpPr>
      <dsp:spPr>
        <a:xfrm>
          <a:off x="0" y="495297"/>
          <a:ext cx="2271861" cy="217170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Finance public infrastructure construction to support private business development </a:t>
          </a:r>
          <a:endParaRPr lang="en-US" sz="1900" kern="1200" dirty="0"/>
        </a:p>
      </dsp:txBody>
      <dsp:txXfrm>
        <a:off x="0" y="495297"/>
        <a:ext cx="2271861" cy="2171704"/>
      </dsp:txXfrm>
    </dsp:sp>
    <dsp:sp modelId="{8261C730-E95A-484B-B936-11C7C78A974E}">
      <dsp:nvSpPr>
        <dsp:cNvPr id="0" name=""/>
        <dsp:cNvSpPr/>
      </dsp:nvSpPr>
      <dsp:spPr>
        <a:xfrm>
          <a:off x="2499047" y="520535"/>
          <a:ext cx="2271861" cy="212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Finance public broadband infrastructure to provide high-speed, open-access service for rural underserved communities.</a:t>
          </a:r>
          <a:endParaRPr lang="en-US" sz="1900" kern="1200" dirty="0"/>
        </a:p>
      </dsp:txBody>
      <dsp:txXfrm>
        <a:off x="2499047" y="520535"/>
        <a:ext cx="2271861" cy="2121228"/>
      </dsp:txXfrm>
    </dsp:sp>
    <dsp:sp modelId="{30275300-2CC1-47E9-B7E7-AD0A2A17EA0B}">
      <dsp:nvSpPr>
        <dsp:cNvPr id="0" name=""/>
        <dsp:cNvSpPr/>
      </dsp:nvSpPr>
      <dsp:spPr>
        <a:xfrm>
          <a:off x="4998095" y="533396"/>
          <a:ext cx="2271861" cy="2095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Assist local governments with economic development  and broadband planning</a:t>
          </a:r>
          <a:endParaRPr lang="en-US" sz="1900" kern="1200" dirty="0"/>
        </a:p>
      </dsp:txBody>
      <dsp:txXfrm>
        <a:off x="4998095" y="533396"/>
        <a:ext cx="2271861" cy="2095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2C509-680B-44FE-9D4E-35B0BD5D9AE9}">
      <dsp:nvSpPr>
        <dsp:cNvPr id="0" name=""/>
        <dsp:cNvSpPr/>
      </dsp:nvSpPr>
      <dsp:spPr>
        <a:xfrm>
          <a:off x="0" y="10000"/>
          <a:ext cx="5715000" cy="672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Planning Program</a:t>
          </a:r>
          <a:endParaRPr lang="en-US" sz="2800" kern="1200" dirty="0"/>
        </a:p>
      </dsp:txBody>
      <dsp:txXfrm>
        <a:off x="32841" y="42841"/>
        <a:ext cx="5649318" cy="607068"/>
      </dsp:txXfrm>
    </dsp:sp>
    <dsp:sp modelId="{3CC18AA4-1C24-4F67-B17C-7E3B6C2E7B2A}">
      <dsp:nvSpPr>
        <dsp:cNvPr id="0" name=""/>
        <dsp:cNvSpPr/>
      </dsp:nvSpPr>
      <dsp:spPr>
        <a:xfrm>
          <a:off x="0" y="682750"/>
          <a:ext cx="57150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t>Grants</a:t>
          </a:r>
          <a:endParaRPr lang="en-US" sz="2400" kern="1200" dirty="0"/>
        </a:p>
      </dsp:txBody>
      <dsp:txXfrm>
        <a:off x="0" y="682750"/>
        <a:ext cx="5715000" cy="414000"/>
      </dsp:txXfrm>
    </dsp:sp>
    <dsp:sp modelId="{27035145-D49C-4CF2-85DE-1EF5A985F0BB}">
      <dsp:nvSpPr>
        <dsp:cNvPr id="0" name=""/>
        <dsp:cNvSpPr/>
      </dsp:nvSpPr>
      <dsp:spPr>
        <a:xfrm>
          <a:off x="0" y="1096750"/>
          <a:ext cx="5715000" cy="672750"/>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Committed Private Partner</a:t>
          </a:r>
          <a:endParaRPr lang="en-US" sz="2800" kern="1200" dirty="0"/>
        </a:p>
      </dsp:txBody>
      <dsp:txXfrm>
        <a:off x="32841" y="1129591"/>
        <a:ext cx="5649318" cy="607068"/>
      </dsp:txXfrm>
    </dsp:sp>
    <dsp:sp modelId="{C7013960-58FE-4E59-A11B-E2F84E95AD02}">
      <dsp:nvSpPr>
        <dsp:cNvPr id="0" name=""/>
        <dsp:cNvSpPr/>
      </dsp:nvSpPr>
      <dsp:spPr>
        <a:xfrm>
          <a:off x="0" y="1841500"/>
          <a:ext cx="5715000" cy="672750"/>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Prospective Development</a:t>
          </a:r>
          <a:endParaRPr lang="en-US" sz="2800" kern="1200" dirty="0"/>
        </a:p>
      </dsp:txBody>
      <dsp:txXfrm>
        <a:off x="32841" y="1874341"/>
        <a:ext cx="5649318" cy="607068"/>
      </dsp:txXfrm>
    </dsp:sp>
    <dsp:sp modelId="{780503CB-C7F9-4725-8E62-9305064DD93D}">
      <dsp:nvSpPr>
        <dsp:cNvPr id="0" name=""/>
        <dsp:cNvSpPr/>
      </dsp:nvSpPr>
      <dsp:spPr>
        <a:xfrm>
          <a:off x="0" y="2586249"/>
          <a:ext cx="5715000" cy="672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Rural Broadband</a:t>
          </a:r>
          <a:endParaRPr lang="en-US" sz="2800" kern="1200" dirty="0"/>
        </a:p>
      </dsp:txBody>
      <dsp:txXfrm>
        <a:off x="32841" y="2619090"/>
        <a:ext cx="5649318" cy="607068"/>
      </dsp:txXfrm>
    </dsp:sp>
    <dsp:sp modelId="{C754AEF0-2C86-403D-A01F-ECFE39283E47}">
      <dsp:nvSpPr>
        <dsp:cNvPr id="0" name=""/>
        <dsp:cNvSpPr/>
      </dsp:nvSpPr>
      <dsp:spPr>
        <a:xfrm>
          <a:off x="0" y="3258999"/>
          <a:ext cx="57150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t>Loans/Limited Grants</a:t>
          </a:r>
          <a:endParaRPr lang="en-US" sz="2400" kern="1200" dirty="0"/>
        </a:p>
      </dsp:txBody>
      <dsp:txXfrm>
        <a:off x="0" y="3258999"/>
        <a:ext cx="5715000" cy="41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27553-AA14-4188-B57F-88D45C232651}">
      <dsp:nvSpPr>
        <dsp:cNvPr id="0" name=""/>
        <dsp:cNvSpPr/>
      </dsp:nvSpPr>
      <dsp:spPr>
        <a:xfrm>
          <a:off x="4419604" y="1100873"/>
          <a:ext cx="1920239" cy="3358179"/>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120015" bIns="26670" numCol="1" spcCol="1270" anchor="ctr" anchorCtr="0">
          <a:noAutofit/>
        </a:bodyPr>
        <a:lstStyle/>
        <a:p>
          <a:pPr lvl="0" algn="r" defTabSz="933450">
            <a:lnSpc>
              <a:spcPct val="90000"/>
            </a:lnSpc>
            <a:spcBef>
              <a:spcPct val="0"/>
            </a:spcBef>
            <a:spcAft>
              <a:spcPct val="35000"/>
            </a:spcAft>
          </a:pPr>
          <a:r>
            <a:rPr lang="en-US" sz="2100" kern="1200" dirty="0" smtClean="0"/>
            <a:t>Prospective Development</a:t>
          </a:r>
          <a:endParaRPr lang="en-US" sz="2100" kern="1200" dirty="0"/>
        </a:p>
      </dsp:txBody>
      <dsp:txXfrm rot="16200000">
        <a:off x="4585078" y="2362423"/>
        <a:ext cx="3022361" cy="499262"/>
      </dsp:txXfrm>
    </dsp:sp>
    <dsp:sp modelId="{59A47D54-A20F-44A7-A9DA-5907D6A7EC19}">
      <dsp:nvSpPr>
        <dsp:cNvPr id="0" name=""/>
        <dsp:cNvSpPr/>
      </dsp:nvSpPr>
      <dsp:spPr>
        <a:xfrm>
          <a:off x="2438404" y="534082"/>
          <a:ext cx="1920239" cy="3924970"/>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120015" bIns="26670" numCol="1" spcCol="1270" anchor="ctr" anchorCtr="0">
          <a:noAutofit/>
        </a:bodyPr>
        <a:lstStyle/>
        <a:p>
          <a:pPr lvl="0" algn="r" defTabSz="933450">
            <a:lnSpc>
              <a:spcPct val="90000"/>
            </a:lnSpc>
            <a:spcBef>
              <a:spcPct val="0"/>
            </a:spcBef>
            <a:spcAft>
              <a:spcPct val="35000"/>
            </a:spcAft>
          </a:pPr>
          <a:r>
            <a:rPr lang="en-US" sz="2100" kern="1200" dirty="0" smtClean="0"/>
            <a:t>Committed Private Partner</a:t>
          </a:r>
          <a:endParaRPr lang="en-US" sz="2100" kern="1200" dirty="0"/>
        </a:p>
      </dsp:txBody>
      <dsp:txXfrm rot="16200000">
        <a:off x="2348823" y="2050688"/>
        <a:ext cx="3532473" cy="499262"/>
      </dsp:txXfrm>
    </dsp:sp>
    <dsp:sp modelId="{5F38ACA7-969E-461B-9BD4-AEF7522D58F6}">
      <dsp:nvSpPr>
        <dsp:cNvPr id="0" name=""/>
        <dsp:cNvSpPr/>
      </dsp:nvSpPr>
      <dsp:spPr>
        <a:xfrm>
          <a:off x="6400795" y="1656014"/>
          <a:ext cx="1920239" cy="28030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120015" bIns="26670" numCol="1" spcCol="1270" anchor="ctr" anchorCtr="0">
          <a:noAutofit/>
        </a:bodyPr>
        <a:lstStyle/>
        <a:p>
          <a:pPr lvl="0" algn="r" defTabSz="933450">
            <a:lnSpc>
              <a:spcPct val="90000"/>
            </a:lnSpc>
            <a:spcBef>
              <a:spcPct val="0"/>
            </a:spcBef>
            <a:spcAft>
              <a:spcPct val="35000"/>
            </a:spcAft>
          </a:pPr>
          <a:r>
            <a:rPr lang="en-US" sz="2100" kern="1200" dirty="0" smtClean="0"/>
            <a:t>Rural Broadband</a:t>
          </a:r>
          <a:endParaRPr lang="en-US" sz="2100" kern="1200" dirty="0"/>
        </a:p>
      </dsp:txBody>
      <dsp:txXfrm rot="16200000">
        <a:off x="6816083" y="2667751"/>
        <a:ext cx="2522734" cy="499262"/>
      </dsp:txXfrm>
    </dsp:sp>
    <dsp:sp modelId="{70746768-FBA7-45D8-981D-A054FFB38E1B}">
      <dsp:nvSpPr>
        <dsp:cNvPr id="0" name=""/>
        <dsp:cNvSpPr/>
      </dsp:nvSpPr>
      <dsp:spPr>
        <a:xfrm>
          <a:off x="465184" y="0"/>
          <a:ext cx="1920239" cy="44590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120015" bIns="26670" numCol="1" spcCol="1270" anchor="ctr" anchorCtr="0">
          <a:noAutofit/>
        </a:bodyPr>
        <a:lstStyle/>
        <a:p>
          <a:pPr lvl="0" algn="r" defTabSz="933450">
            <a:lnSpc>
              <a:spcPct val="90000"/>
            </a:lnSpc>
            <a:spcBef>
              <a:spcPct val="0"/>
            </a:spcBef>
            <a:spcAft>
              <a:spcPct val="35000"/>
            </a:spcAft>
          </a:pPr>
          <a:r>
            <a:rPr lang="en-US" sz="2100" kern="1200" dirty="0" smtClean="0"/>
            <a:t>Planning</a:t>
          </a:r>
          <a:endParaRPr lang="en-US" sz="2100" kern="1200" dirty="0"/>
        </a:p>
      </dsp:txBody>
      <dsp:txXfrm rot="16200000">
        <a:off x="135265" y="1756942"/>
        <a:ext cx="4013147" cy="499262"/>
      </dsp:txXfrm>
    </dsp:sp>
    <dsp:sp modelId="{1AF02097-7BBB-49A2-8888-FF66D7297A1E}">
      <dsp:nvSpPr>
        <dsp:cNvPr id="0" name=""/>
        <dsp:cNvSpPr/>
      </dsp:nvSpPr>
      <dsp:spPr>
        <a:xfrm>
          <a:off x="542394" y="0"/>
          <a:ext cx="1253731" cy="44805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Economic Development</a:t>
          </a:r>
          <a:endParaRPr lang="en-US" sz="1500" kern="1200" dirty="0"/>
        </a:p>
        <a:p>
          <a:pPr lvl="0" algn="l" defTabSz="666750">
            <a:lnSpc>
              <a:spcPct val="90000"/>
            </a:lnSpc>
            <a:spcBef>
              <a:spcPct val="0"/>
            </a:spcBef>
            <a:spcAft>
              <a:spcPct val="35000"/>
            </a:spcAft>
          </a:pPr>
          <a:r>
            <a:rPr lang="en-US" sz="1500" kern="1200" dirty="0" smtClean="0"/>
            <a:t>Broadband</a:t>
          </a:r>
          <a:endParaRPr lang="en-US" sz="1500" kern="1200" dirty="0"/>
        </a:p>
      </dsp:txBody>
      <dsp:txXfrm>
        <a:off x="542394" y="0"/>
        <a:ext cx="1253731" cy="4480560"/>
      </dsp:txXfrm>
    </dsp:sp>
    <dsp:sp modelId="{85231CC7-AC1E-436D-AD0B-197426264090}">
      <dsp:nvSpPr>
        <dsp:cNvPr id="0" name=""/>
        <dsp:cNvSpPr/>
      </dsp:nvSpPr>
      <dsp:spPr>
        <a:xfrm>
          <a:off x="2456681" y="534082"/>
          <a:ext cx="1371594" cy="39464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Private business needs public infrastructure to:</a:t>
          </a:r>
          <a:endParaRPr lang="en-US" sz="1500" kern="1200" dirty="0"/>
        </a:p>
        <a:p>
          <a:pPr marL="114300" lvl="1" indent="-114300" algn="l" defTabSz="533400">
            <a:lnSpc>
              <a:spcPct val="90000"/>
            </a:lnSpc>
            <a:spcBef>
              <a:spcPct val="0"/>
            </a:spcBef>
            <a:spcAft>
              <a:spcPct val="15000"/>
            </a:spcAft>
            <a:buChar char="••"/>
          </a:pPr>
          <a:r>
            <a:rPr lang="en-US" sz="1200" kern="1200" dirty="0" smtClean="0"/>
            <a:t>Site, expand, be retained</a:t>
          </a:r>
          <a:endParaRPr lang="en-US" sz="1200" kern="1200" dirty="0"/>
        </a:p>
        <a:p>
          <a:pPr marL="114300" lvl="1" indent="-114300" algn="l" defTabSz="533400">
            <a:lnSpc>
              <a:spcPct val="90000"/>
            </a:lnSpc>
            <a:spcBef>
              <a:spcPct val="0"/>
            </a:spcBef>
            <a:spcAft>
              <a:spcPct val="15000"/>
            </a:spcAft>
            <a:buChar char="••"/>
          </a:pPr>
          <a:r>
            <a:rPr lang="en-US" sz="1200" kern="1200" dirty="0" smtClean="0"/>
            <a:t>Create and retain jobs</a:t>
          </a:r>
          <a:endParaRPr lang="en-US" sz="1200" kern="1200" dirty="0"/>
        </a:p>
        <a:p>
          <a:pPr marL="114300" lvl="1" indent="-114300" algn="l" defTabSz="533400">
            <a:lnSpc>
              <a:spcPct val="90000"/>
            </a:lnSpc>
            <a:spcBef>
              <a:spcPct val="0"/>
            </a:spcBef>
            <a:spcAft>
              <a:spcPct val="15000"/>
            </a:spcAft>
            <a:buChar char="••"/>
          </a:pPr>
          <a:r>
            <a:rPr lang="en-US" sz="1200" kern="1200" dirty="0" smtClean="0"/>
            <a:t>Complete private capital project</a:t>
          </a:r>
          <a:endParaRPr lang="en-US" sz="1200" kern="1200" dirty="0"/>
        </a:p>
      </dsp:txBody>
      <dsp:txXfrm>
        <a:off x="2456681" y="534082"/>
        <a:ext cx="1371594" cy="3946477"/>
      </dsp:txXfrm>
    </dsp:sp>
    <dsp:sp modelId="{2EB27BEA-3426-4047-BD9D-D5AECD013767}">
      <dsp:nvSpPr>
        <dsp:cNvPr id="0" name=""/>
        <dsp:cNvSpPr/>
      </dsp:nvSpPr>
      <dsp:spPr>
        <a:xfrm>
          <a:off x="4437874" y="1100873"/>
          <a:ext cx="1371594" cy="337968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Planning has been completed and project is deemed feasible</a:t>
          </a:r>
          <a:endParaRPr lang="en-US" sz="1500" kern="1200" dirty="0"/>
        </a:p>
        <a:p>
          <a:pPr lvl="0" algn="l" defTabSz="666750">
            <a:lnSpc>
              <a:spcPct val="90000"/>
            </a:lnSpc>
            <a:spcBef>
              <a:spcPct val="0"/>
            </a:spcBef>
            <a:spcAft>
              <a:spcPct val="35000"/>
            </a:spcAft>
          </a:pPr>
          <a:r>
            <a:rPr lang="en-US" sz="1500" kern="1200" dirty="0" smtClean="0"/>
            <a:t>Public infrastructure is needed to:</a:t>
          </a:r>
          <a:endParaRPr lang="en-US" sz="1500" kern="1200" dirty="0"/>
        </a:p>
        <a:p>
          <a:pPr marL="114300" lvl="1" indent="-114300" algn="l" defTabSz="577850">
            <a:lnSpc>
              <a:spcPct val="90000"/>
            </a:lnSpc>
            <a:spcBef>
              <a:spcPct val="0"/>
            </a:spcBef>
            <a:spcAft>
              <a:spcPct val="15000"/>
            </a:spcAft>
            <a:buChar char="••"/>
          </a:pPr>
          <a:r>
            <a:rPr lang="en-US" sz="1300" kern="1200" dirty="0" smtClean="0"/>
            <a:t>Recruit private industry to the community</a:t>
          </a:r>
          <a:endParaRPr lang="en-US" sz="1300" kern="1200" dirty="0"/>
        </a:p>
        <a:p>
          <a:pPr marL="114300" lvl="1" indent="-114300" algn="l" defTabSz="577850">
            <a:lnSpc>
              <a:spcPct val="90000"/>
            </a:lnSpc>
            <a:spcBef>
              <a:spcPct val="0"/>
            </a:spcBef>
            <a:spcAft>
              <a:spcPct val="15000"/>
            </a:spcAft>
            <a:buChar char="••"/>
          </a:pPr>
          <a:r>
            <a:rPr lang="en-US" sz="1300" kern="1200" dirty="0" smtClean="0"/>
            <a:t>Job creation</a:t>
          </a:r>
          <a:endParaRPr lang="en-US" sz="1300" kern="1200" dirty="0"/>
        </a:p>
        <a:p>
          <a:pPr marL="114300" lvl="1" indent="-114300" algn="l" defTabSz="577850">
            <a:lnSpc>
              <a:spcPct val="90000"/>
            </a:lnSpc>
            <a:spcBef>
              <a:spcPct val="0"/>
            </a:spcBef>
            <a:spcAft>
              <a:spcPct val="15000"/>
            </a:spcAft>
            <a:buChar char="••"/>
          </a:pPr>
          <a:r>
            <a:rPr lang="en-US" sz="1300" kern="1200" dirty="0" smtClean="0"/>
            <a:t>Private Investment</a:t>
          </a:r>
          <a:endParaRPr lang="en-US" sz="1300" kern="1200" dirty="0"/>
        </a:p>
      </dsp:txBody>
      <dsp:txXfrm>
        <a:off x="4437874" y="1100873"/>
        <a:ext cx="1371594" cy="3379686"/>
      </dsp:txXfrm>
    </dsp:sp>
    <dsp:sp modelId="{1B3AACFB-0896-45B7-B713-8A3250942528}">
      <dsp:nvSpPr>
        <dsp:cNvPr id="0" name=""/>
        <dsp:cNvSpPr/>
      </dsp:nvSpPr>
      <dsp:spPr>
        <a:xfrm>
          <a:off x="6400812" y="1656014"/>
          <a:ext cx="1371594" cy="280527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Planning has been completed and project is deemed feasible</a:t>
          </a:r>
          <a:endParaRPr lang="en-US" sz="1300" kern="1200" dirty="0"/>
        </a:p>
        <a:p>
          <a:pPr lvl="0" algn="l" defTabSz="577850">
            <a:lnSpc>
              <a:spcPct val="90000"/>
            </a:lnSpc>
            <a:spcBef>
              <a:spcPct val="0"/>
            </a:spcBef>
            <a:spcAft>
              <a:spcPct val="35000"/>
            </a:spcAft>
          </a:pPr>
          <a:r>
            <a:rPr lang="en-US" sz="1300" kern="1200" dirty="0" smtClean="0"/>
            <a:t>Project is in a rural county/ community</a:t>
          </a:r>
          <a:endParaRPr lang="en-US" sz="1300" kern="1200" dirty="0"/>
        </a:p>
        <a:p>
          <a:pPr lvl="0" algn="l" defTabSz="577850">
            <a:lnSpc>
              <a:spcPct val="90000"/>
            </a:lnSpc>
            <a:spcBef>
              <a:spcPct val="0"/>
            </a:spcBef>
            <a:spcAft>
              <a:spcPct val="35000"/>
            </a:spcAft>
          </a:pPr>
          <a:r>
            <a:rPr lang="en-US" sz="1300" kern="1200" dirty="0" smtClean="0"/>
            <a:t>Project is in unserved or underserved area</a:t>
          </a:r>
          <a:endParaRPr lang="en-US" sz="1300" kern="1200" dirty="0"/>
        </a:p>
        <a:p>
          <a:pPr lvl="0" algn="l" defTabSz="577850">
            <a:lnSpc>
              <a:spcPct val="90000"/>
            </a:lnSpc>
            <a:spcBef>
              <a:spcPct val="0"/>
            </a:spcBef>
            <a:spcAft>
              <a:spcPct val="35000"/>
            </a:spcAft>
          </a:pPr>
          <a:r>
            <a:rPr lang="en-US" sz="1300" kern="1200" dirty="0" smtClean="0"/>
            <a:t>Project has a committed ISP</a:t>
          </a:r>
          <a:endParaRPr lang="en-US" sz="1300" kern="1200" dirty="0"/>
        </a:p>
      </dsp:txBody>
      <dsp:txXfrm>
        <a:off x="6400812" y="1656014"/>
        <a:ext cx="1371594" cy="2805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381D3-06E9-4DBA-86D4-A07A49A92E89}">
      <dsp:nvSpPr>
        <dsp:cNvPr id="0" name=""/>
        <dsp:cNvSpPr/>
      </dsp:nvSpPr>
      <dsp:spPr>
        <a:xfrm>
          <a:off x="30" y="129111"/>
          <a:ext cx="2919784"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Activities</a:t>
          </a:r>
          <a:endParaRPr lang="en-US" sz="1500" kern="1200" dirty="0"/>
        </a:p>
      </dsp:txBody>
      <dsp:txXfrm>
        <a:off x="30" y="129111"/>
        <a:ext cx="2919784" cy="432000"/>
      </dsp:txXfrm>
    </dsp:sp>
    <dsp:sp modelId="{DA879D23-F0E0-4AF8-A90B-FFE0059ACCF1}">
      <dsp:nvSpPr>
        <dsp:cNvPr id="0" name=""/>
        <dsp:cNvSpPr/>
      </dsp:nvSpPr>
      <dsp:spPr>
        <a:xfrm>
          <a:off x="30" y="561111"/>
          <a:ext cx="2919784" cy="337377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Acquisition</a:t>
          </a:r>
          <a:endParaRPr lang="en-US" sz="1500" kern="1200" dirty="0"/>
        </a:p>
        <a:p>
          <a:pPr marL="114300" lvl="1" indent="-114300" algn="l" defTabSz="666750">
            <a:lnSpc>
              <a:spcPct val="90000"/>
            </a:lnSpc>
            <a:spcBef>
              <a:spcPct val="0"/>
            </a:spcBef>
            <a:spcAft>
              <a:spcPct val="15000"/>
            </a:spcAft>
            <a:buChar char="••"/>
          </a:pPr>
          <a:r>
            <a:rPr lang="en-US" sz="1500" kern="1200" dirty="0" smtClean="0"/>
            <a:t>Construction</a:t>
          </a:r>
          <a:endParaRPr lang="en-US" sz="1500" kern="1200" dirty="0"/>
        </a:p>
        <a:p>
          <a:pPr marL="114300" lvl="1" indent="-114300" algn="l" defTabSz="666750">
            <a:lnSpc>
              <a:spcPct val="90000"/>
            </a:lnSpc>
            <a:spcBef>
              <a:spcPct val="0"/>
            </a:spcBef>
            <a:spcAft>
              <a:spcPct val="15000"/>
            </a:spcAft>
            <a:buChar char="••"/>
          </a:pPr>
          <a:r>
            <a:rPr lang="en-US" sz="1500" kern="1200" dirty="0" smtClean="0"/>
            <a:t>Reconstruction</a:t>
          </a:r>
          <a:endParaRPr lang="en-US" sz="1500" kern="1200" dirty="0"/>
        </a:p>
        <a:p>
          <a:pPr marL="114300" lvl="1" indent="-114300" algn="l" defTabSz="666750">
            <a:lnSpc>
              <a:spcPct val="90000"/>
            </a:lnSpc>
            <a:spcBef>
              <a:spcPct val="0"/>
            </a:spcBef>
            <a:spcAft>
              <a:spcPct val="15000"/>
            </a:spcAft>
            <a:buChar char="••"/>
          </a:pPr>
          <a:r>
            <a:rPr lang="en-US" sz="1500" kern="1200" dirty="0" smtClean="0"/>
            <a:t>Rehabilitation</a:t>
          </a:r>
          <a:endParaRPr lang="en-US" sz="1500" kern="1200" dirty="0"/>
        </a:p>
        <a:p>
          <a:pPr marL="114300" lvl="1" indent="-114300" algn="l" defTabSz="666750">
            <a:lnSpc>
              <a:spcPct val="90000"/>
            </a:lnSpc>
            <a:spcBef>
              <a:spcPct val="0"/>
            </a:spcBef>
            <a:spcAft>
              <a:spcPct val="15000"/>
            </a:spcAft>
            <a:buChar char="••"/>
          </a:pPr>
          <a:r>
            <a:rPr lang="en-US" sz="1500" kern="1200" dirty="0" smtClean="0"/>
            <a:t>Repair</a:t>
          </a:r>
          <a:endParaRPr lang="en-US" sz="1500" kern="1200" dirty="0"/>
        </a:p>
        <a:p>
          <a:pPr marL="114300" lvl="1" indent="-114300" algn="l" defTabSz="666750">
            <a:lnSpc>
              <a:spcPct val="90000"/>
            </a:lnSpc>
            <a:spcBef>
              <a:spcPct val="0"/>
            </a:spcBef>
            <a:spcAft>
              <a:spcPct val="15000"/>
            </a:spcAft>
            <a:buChar char="••"/>
          </a:pPr>
          <a:r>
            <a:rPr lang="en-US" sz="1500" kern="1200" dirty="0" smtClean="0">
              <a:latin typeface="+mj-lt"/>
            </a:rPr>
            <a:t>Replacement</a:t>
          </a:r>
          <a:endParaRPr lang="en-US" sz="1500" kern="1200" dirty="0">
            <a:latin typeface="+mj-lt"/>
          </a:endParaRPr>
        </a:p>
        <a:p>
          <a:pPr marL="114300" lvl="1" indent="-114300" algn="l" defTabSz="666750">
            <a:lnSpc>
              <a:spcPct val="90000"/>
            </a:lnSpc>
            <a:spcBef>
              <a:spcPct val="0"/>
            </a:spcBef>
            <a:spcAft>
              <a:spcPct val="15000"/>
            </a:spcAft>
            <a:buChar char="••"/>
          </a:pPr>
          <a:endParaRPr lang="en-US" sz="1500" kern="1200" dirty="0">
            <a:latin typeface="+mj-lt"/>
          </a:endParaRPr>
        </a:p>
        <a:p>
          <a:pPr marL="114300" lvl="1" indent="-114300" algn="l" defTabSz="666750">
            <a:lnSpc>
              <a:spcPct val="90000"/>
            </a:lnSpc>
            <a:spcBef>
              <a:spcPct val="0"/>
            </a:spcBef>
            <a:spcAft>
              <a:spcPct val="15000"/>
            </a:spcAft>
            <a:buChar char="••"/>
          </a:pPr>
          <a:r>
            <a:rPr lang="en-US" sz="1500" kern="1200" dirty="0" smtClean="0">
              <a:latin typeface="+mj-lt"/>
            </a:rPr>
            <a:t>Planning for all activities &amp; systems</a:t>
          </a:r>
          <a:endParaRPr lang="en-US" sz="1500" kern="1200" dirty="0">
            <a:latin typeface="+mj-lt"/>
          </a:endParaRPr>
        </a:p>
      </dsp:txBody>
      <dsp:txXfrm>
        <a:off x="30" y="561111"/>
        <a:ext cx="2919784" cy="3373776"/>
      </dsp:txXfrm>
    </dsp:sp>
    <dsp:sp modelId="{199F2D92-8160-4220-972E-5893A77802BE}">
      <dsp:nvSpPr>
        <dsp:cNvPr id="0" name=""/>
        <dsp:cNvSpPr/>
      </dsp:nvSpPr>
      <dsp:spPr>
        <a:xfrm>
          <a:off x="3328615" y="129111"/>
          <a:ext cx="2919784"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Systems: Improvement of:</a:t>
          </a:r>
          <a:endParaRPr lang="en-US" sz="1500" kern="1200" dirty="0"/>
        </a:p>
      </dsp:txBody>
      <dsp:txXfrm>
        <a:off x="3328615" y="129111"/>
        <a:ext cx="2919784" cy="432000"/>
      </dsp:txXfrm>
    </dsp:sp>
    <dsp:sp modelId="{E75CF4B0-00C5-4886-9437-143C8181682B}">
      <dsp:nvSpPr>
        <dsp:cNvPr id="0" name=""/>
        <dsp:cNvSpPr/>
      </dsp:nvSpPr>
      <dsp:spPr>
        <a:xfrm>
          <a:off x="3328584" y="561111"/>
          <a:ext cx="2919784" cy="337377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Building or Structures</a:t>
          </a:r>
          <a:endParaRPr lang="en-US" sz="1500" kern="1200" dirty="0"/>
        </a:p>
        <a:p>
          <a:pPr marL="114300" lvl="1" indent="-114300" algn="l" defTabSz="666750">
            <a:lnSpc>
              <a:spcPct val="90000"/>
            </a:lnSpc>
            <a:spcBef>
              <a:spcPct val="0"/>
            </a:spcBef>
            <a:spcAft>
              <a:spcPct val="15000"/>
            </a:spcAft>
            <a:buChar char="••"/>
          </a:pPr>
          <a:r>
            <a:rPr lang="en-US" sz="1500" b="1" kern="1200" dirty="0" smtClean="0"/>
            <a:t>Broadband/Telecommunications</a:t>
          </a:r>
          <a:endParaRPr lang="en-US" sz="1500" b="1" kern="1200" dirty="0"/>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Bridges</a:t>
          </a:r>
          <a:endParaRPr lang="en-US" sz="1500" kern="1200" dirty="0"/>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Domestic &amp; Industrial Water</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Earth Stabilization</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Electricity</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Natural Gas</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Port Facilities</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Railroad</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Roads</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Sanitary Sewer</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Storm Water</a:t>
          </a:r>
        </a:p>
        <a:p>
          <a:pPr marL="114300" lvl="1" indent="-114300" algn="l" defTabSz="666750">
            <a:lnSpc>
              <a:spcPct val="90000"/>
            </a:lnSpc>
            <a:spcBef>
              <a:spcPct val="0"/>
            </a:spcBef>
            <a:spcAft>
              <a:spcPct val="15000"/>
            </a:spcAft>
            <a:buChar char="••"/>
          </a:pPr>
          <a:r>
            <a:rPr lang="en-US" sz="1500" kern="1200" dirty="0" smtClean="0">
              <a:solidFill>
                <a:schemeClr val="tx1"/>
              </a:solidFill>
              <a:latin typeface="+mj-lt"/>
            </a:rPr>
            <a:t>Transportation</a:t>
          </a:r>
        </a:p>
      </dsp:txBody>
      <dsp:txXfrm>
        <a:off x="3328584" y="561111"/>
        <a:ext cx="2919784" cy="3373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DEA26-7E63-4883-B835-6E77D4441C7F}">
      <dsp:nvSpPr>
        <dsp:cNvPr id="0" name=""/>
        <dsp:cNvSpPr/>
      </dsp:nvSpPr>
      <dsp:spPr>
        <a:xfrm>
          <a:off x="-4565598" y="-700039"/>
          <a:ext cx="5438678" cy="5438678"/>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96EA7B-69D0-4364-A1D6-ADBD5148BA74}">
      <dsp:nvSpPr>
        <dsp:cNvPr id="0" name=""/>
        <dsp:cNvSpPr/>
      </dsp:nvSpPr>
      <dsp:spPr>
        <a:xfrm>
          <a:off x="561504" y="403860"/>
          <a:ext cx="6927509" cy="8077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Drive job creation, promote innovation, and expand markets for local businesses; or </a:t>
          </a:r>
          <a:endParaRPr lang="en-US" sz="1700" kern="1200" dirty="0"/>
        </a:p>
      </dsp:txBody>
      <dsp:txXfrm>
        <a:off x="561504" y="403860"/>
        <a:ext cx="6927509" cy="807720"/>
      </dsp:txXfrm>
    </dsp:sp>
    <dsp:sp modelId="{E7DE2679-67D4-4676-B49F-C44D236A7375}">
      <dsp:nvSpPr>
        <dsp:cNvPr id="0" name=""/>
        <dsp:cNvSpPr/>
      </dsp:nvSpPr>
      <dsp:spPr>
        <a:xfrm>
          <a:off x="56679" y="302895"/>
          <a:ext cx="1009650" cy="10096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3C4632-628C-4DCB-AFAB-93F7BEBE6609}">
      <dsp:nvSpPr>
        <dsp:cNvPr id="0" name=""/>
        <dsp:cNvSpPr/>
      </dsp:nvSpPr>
      <dsp:spPr>
        <a:xfrm>
          <a:off x="855111" y="1615440"/>
          <a:ext cx="6633903" cy="8077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Serve the ongoing and growing needs of local education systems, health care systems, public safety systems, industries and  businesses, </a:t>
          </a:r>
          <a:r>
            <a:rPr lang="en-US" sz="1700" kern="1200" dirty="0" smtClean="0">
              <a:solidFill>
                <a:schemeClr val="bg1"/>
              </a:solidFill>
            </a:rPr>
            <a:t>governmental operations, and citizens; and</a:t>
          </a:r>
          <a:endParaRPr lang="en-US" sz="1700" kern="1200" dirty="0">
            <a:solidFill>
              <a:schemeClr val="bg1"/>
            </a:solidFill>
          </a:endParaRPr>
        </a:p>
      </dsp:txBody>
      <dsp:txXfrm>
        <a:off x="855111" y="1615440"/>
        <a:ext cx="6633903" cy="807720"/>
      </dsp:txXfrm>
    </dsp:sp>
    <dsp:sp modelId="{14186476-8FD1-4308-B4A4-F4EE21D3CE85}">
      <dsp:nvSpPr>
        <dsp:cNvPr id="0" name=""/>
        <dsp:cNvSpPr/>
      </dsp:nvSpPr>
      <dsp:spPr>
        <a:xfrm>
          <a:off x="350286" y="1514475"/>
          <a:ext cx="1009650" cy="10096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8CB16B-3772-453E-A8FC-EDEA0CBE34E7}">
      <dsp:nvSpPr>
        <dsp:cNvPr id="0" name=""/>
        <dsp:cNvSpPr/>
      </dsp:nvSpPr>
      <dsp:spPr>
        <a:xfrm>
          <a:off x="561504" y="2827020"/>
          <a:ext cx="6927509" cy="8077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128"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Improve accessibility for underserved communities and populations.</a:t>
          </a:r>
          <a:endParaRPr lang="en-US" sz="1700" kern="1200" dirty="0"/>
        </a:p>
      </dsp:txBody>
      <dsp:txXfrm>
        <a:off x="561504" y="2827020"/>
        <a:ext cx="6927509" cy="807720"/>
      </dsp:txXfrm>
    </dsp:sp>
    <dsp:sp modelId="{C83AC503-0263-4507-B0C3-918DEB1239FB}">
      <dsp:nvSpPr>
        <dsp:cNvPr id="0" name=""/>
        <dsp:cNvSpPr/>
      </dsp:nvSpPr>
      <dsp:spPr>
        <a:xfrm>
          <a:off x="56679" y="2726055"/>
          <a:ext cx="1009650" cy="10096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93416-BAFE-4E6E-86C4-64743A98C9AB}">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FB4742-2BE4-4932-8979-6579DA6153D8}">
      <dsp:nvSpPr>
        <dsp:cNvPr id="0" name=""/>
        <dsp:cNvSpPr/>
      </dsp:nvSpPr>
      <dsp:spPr>
        <a:xfrm>
          <a:off x="328048" y="214010"/>
          <a:ext cx="5712764"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Cities &amp; Towns</a:t>
          </a:r>
          <a:endParaRPr lang="en-US" sz="2200" kern="1200" dirty="0"/>
        </a:p>
      </dsp:txBody>
      <dsp:txXfrm>
        <a:off x="328048" y="214010"/>
        <a:ext cx="5712764" cy="427857"/>
      </dsp:txXfrm>
    </dsp:sp>
    <dsp:sp modelId="{D58471AE-A94A-4844-9041-60031BF9AB75}">
      <dsp:nvSpPr>
        <dsp:cNvPr id="0" name=""/>
        <dsp:cNvSpPr/>
      </dsp:nvSpPr>
      <dsp:spPr>
        <a:xfrm>
          <a:off x="60637" y="16052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1FB739-0EFC-48EA-9D7C-36311D47B5BB}">
      <dsp:nvSpPr>
        <dsp:cNvPr id="0" name=""/>
        <dsp:cNvSpPr/>
      </dsp:nvSpPr>
      <dsp:spPr>
        <a:xfrm>
          <a:off x="679991" y="855715"/>
          <a:ext cx="5360822"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Counties</a:t>
          </a:r>
          <a:endParaRPr lang="en-US" sz="2200" kern="1200" dirty="0"/>
        </a:p>
      </dsp:txBody>
      <dsp:txXfrm>
        <a:off x="679991" y="855715"/>
        <a:ext cx="5360822" cy="427857"/>
      </dsp:txXfrm>
    </dsp:sp>
    <dsp:sp modelId="{232E1C01-63B1-4100-BEB3-9D0D045E1D9E}">
      <dsp:nvSpPr>
        <dsp:cNvPr id="0" name=""/>
        <dsp:cNvSpPr/>
      </dsp:nvSpPr>
      <dsp:spPr>
        <a:xfrm>
          <a:off x="412579" y="802233"/>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A5F774-227B-471D-BBE9-8AA5372A23F7}">
      <dsp:nvSpPr>
        <dsp:cNvPr id="0" name=""/>
        <dsp:cNvSpPr/>
      </dsp:nvSpPr>
      <dsp:spPr>
        <a:xfrm>
          <a:off x="840925" y="1497421"/>
          <a:ext cx="5199888"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Federally Recognized Indian Tribes</a:t>
          </a:r>
          <a:endParaRPr lang="en-US" sz="2200" kern="1200" dirty="0"/>
        </a:p>
      </dsp:txBody>
      <dsp:txXfrm>
        <a:off x="840925" y="1497421"/>
        <a:ext cx="5199888" cy="427857"/>
      </dsp:txXfrm>
    </dsp:sp>
    <dsp:sp modelId="{7691B019-F3A4-40FE-B7D4-0069D1EEE92A}">
      <dsp:nvSpPr>
        <dsp:cNvPr id="0" name=""/>
        <dsp:cNvSpPr/>
      </dsp:nvSpPr>
      <dsp:spPr>
        <a:xfrm>
          <a:off x="573514" y="144393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1539D3-E661-49D4-A1E4-C8F8AA6E5F17}">
      <dsp:nvSpPr>
        <dsp:cNvPr id="0" name=""/>
        <dsp:cNvSpPr/>
      </dsp:nvSpPr>
      <dsp:spPr>
        <a:xfrm>
          <a:off x="840925" y="2138720"/>
          <a:ext cx="5199888"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Municipal &amp; Quasi Municipal Corps</a:t>
          </a:r>
          <a:endParaRPr lang="en-US" sz="2200" kern="1200" dirty="0"/>
        </a:p>
      </dsp:txBody>
      <dsp:txXfrm>
        <a:off x="840925" y="2138720"/>
        <a:ext cx="5199888" cy="427857"/>
      </dsp:txXfrm>
    </dsp:sp>
    <dsp:sp modelId="{142FC19B-49F6-435A-8D13-4E6D3C23B61E}">
      <dsp:nvSpPr>
        <dsp:cNvPr id="0" name=""/>
        <dsp:cNvSpPr/>
      </dsp:nvSpPr>
      <dsp:spPr>
        <a:xfrm>
          <a:off x="573514" y="208523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D79F60-37CF-4537-BBE4-E541ABC72B3A}">
      <dsp:nvSpPr>
        <dsp:cNvPr id="0" name=""/>
        <dsp:cNvSpPr/>
      </dsp:nvSpPr>
      <dsp:spPr>
        <a:xfrm>
          <a:off x="679991" y="2780426"/>
          <a:ext cx="5360822"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Port Districts</a:t>
          </a:r>
          <a:endParaRPr lang="en-US" sz="2200" kern="1200" dirty="0"/>
        </a:p>
      </dsp:txBody>
      <dsp:txXfrm>
        <a:off x="679991" y="2780426"/>
        <a:ext cx="5360822" cy="427857"/>
      </dsp:txXfrm>
    </dsp:sp>
    <dsp:sp modelId="{760C1DE9-3BFD-4CF1-8650-D11C62EFBB9B}">
      <dsp:nvSpPr>
        <dsp:cNvPr id="0" name=""/>
        <dsp:cNvSpPr/>
      </dsp:nvSpPr>
      <dsp:spPr>
        <a:xfrm>
          <a:off x="412579" y="2726944"/>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1AC83F-1D83-4918-B102-06E7AA0568EB}">
      <dsp:nvSpPr>
        <dsp:cNvPr id="0" name=""/>
        <dsp:cNvSpPr/>
      </dsp:nvSpPr>
      <dsp:spPr>
        <a:xfrm>
          <a:off x="328048" y="3422131"/>
          <a:ext cx="5712764"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n-US" sz="2200" kern="1200" dirty="0" smtClean="0"/>
            <a:t>Special Purpose Districts (e.g. PDAs, PUDs)</a:t>
          </a:r>
          <a:endParaRPr lang="en-US" sz="2200" kern="1200" dirty="0"/>
        </a:p>
      </dsp:txBody>
      <dsp:txXfrm>
        <a:off x="328048" y="3422131"/>
        <a:ext cx="5712764" cy="427857"/>
      </dsp:txXfrm>
    </dsp:sp>
    <dsp:sp modelId="{098E8D82-FEF8-4510-A813-80B2DDA7E15C}">
      <dsp:nvSpPr>
        <dsp:cNvPr id="0" name=""/>
        <dsp:cNvSpPr/>
      </dsp:nvSpPr>
      <dsp:spPr>
        <a:xfrm>
          <a:off x="60637" y="336864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21F2E-BB65-44E2-9646-6D0018F3299C}">
      <dsp:nvSpPr>
        <dsp:cNvPr id="0" name=""/>
        <dsp:cNvSpPr/>
      </dsp:nvSpPr>
      <dsp:spPr>
        <a:xfrm>
          <a:off x="0" y="0"/>
          <a:ext cx="5789870" cy="1209799"/>
        </a:xfrm>
        <a:prstGeom prst="rect">
          <a:avLst/>
        </a:prstGeom>
        <a:solidFill>
          <a:srgbClr val="4F81BD"/>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$37.8 million </a:t>
          </a:r>
        </a:p>
        <a:p>
          <a:pPr lvl="0" algn="ctr" defTabSz="1422400">
            <a:lnSpc>
              <a:spcPct val="90000"/>
            </a:lnSpc>
            <a:spcBef>
              <a:spcPct val="0"/>
            </a:spcBef>
            <a:spcAft>
              <a:spcPct val="35000"/>
            </a:spcAft>
          </a:pPr>
          <a:r>
            <a:rPr lang="en-US" sz="2900" kern="1200" dirty="0" smtClean="0"/>
            <a:t>CERB Investment</a:t>
          </a:r>
          <a:endParaRPr lang="en-US" sz="2900" kern="1200" dirty="0"/>
        </a:p>
      </dsp:txBody>
      <dsp:txXfrm>
        <a:off x="0" y="0"/>
        <a:ext cx="5789870" cy="1209799"/>
      </dsp:txXfrm>
    </dsp:sp>
    <dsp:sp modelId="{83A4425D-9F48-4044-A11D-CFFC4BC60049}">
      <dsp:nvSpPr>
        <dsp:cNvPr id="0" name=""/>
        <dsp:cNvSpPr/>
      </dsp:nvSpPr>
      <dsp:spPr>
        <a:xfrm>
          <a:off x="664" y="1312800"/>
          <a:ext cx="3782123" cy="1209799"/>
        </a:xfrm>
        <a:prstGeom prst="rect">
          <a:avLst/>
        </a:prstGeom>
        <a:solidFill>
          <a:srgbClr val="4F81BD">
            <a:alpha val="60000"/>
          </a:srgbClr>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$23 million</a:t>
          </a:r>
        </a:p>
        <a:p>
          <a:pPr lvl="0" algn="ctr" defTabSz="1066800">
            <a:lnSpc>
              <a:spcPct val="90000"/>
            </a:lnSpc>
            <a:spcBef>
              <a:spcPct val="0"/>
            </a:spcBef>
            <a:spcAft>
              <a:spcPct val="35000"/>
            </a:spcAft>
          </a:pPr>
          <a:r>
            <a:rPr lang="en-US" sz="1700" kern="1200" dirty="0" smtClean="0"/>
            <a:t>Match Funding</a:t>
          </a:r>
          <a:endParaRPr lang="en-US" sz="1700" kern="1200" dirty="0"/>
        </a:p>
      </dsp:txBody>
      <dsp:txXfrm>
        <a:off x="664" y="1312800"/>
        <a:ext cx="3782123" cy="1209799"/>
      </dsp:txXfrm>
    </dsp:sp>
    <dsp:sp modelId="{898D064E-946D-477F-A829-A98640FA6E93}">
      <dsp:nvSpPr>
        <dsp:cNvPr id="0" name=""/>
        <dsp:cNvSpPr/>
      </dsp:nvSpPr>
      <dsp:spPr>
        <a:xfrm>
          <a:off x="664" y="2624895"/>
          <a:ext cx="1852166" cy="1209799"/>
        </a:xfrm>
        <a:prstGeom prst="rect">
          <a:avLst/>
        </a:prstGeom>
        <a:solidFill>
          <a:srgbClr val="4F81BD">
            <a:alpha val="40000"/>
          </a:srgbClr>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28 </a:t>
          </a:r>
          <a:r>
            <a:rPr lang="en-US" sz="1800" kern="1200" dirty="0" smtClean="0"/>
            <a:t>Projects</a:t>
          </a:r>
        </a:p>
        <a:p>
          <a:pPr lvl="0" algn="ctr" defTabSz="933450">
            <a:lnSpc>
              <a:spcPct val="90000"/>
            </a:lnSpc>
            <a:spcBef>
              <a:spcPct val="0"/>
            </a:spcBef>
            <a:spcAft>
              <a:spcPct val="35000"/>
            </a:spcAft>
          </a:pPr>
          <a:r>
            <a:rPr lang="en-US" sz="2100" kern="1200" dirty="0" smtClean="0"/>
            <a:t>72 </a:t>
          </a:r>
          <a:r>
            <a:rPr lang="en-US" sz="1800" kern="1200" dirty="0" smtClean="0"/>
            <a:t>Communities</a:t>
          </a:r>
          <a:endParaRPr lang="en-US" sz="1800" kern="1200" dirty="0"/>
        </a:p>
      </dsp:txBody>
      <dsp:txXfrm>
        <a:off x="664" y="2624895"/>
        <a:ext cx="1852166" cy="1209799"/>
      </dsp:txXfrm>
    </dsp:sp>
    <dsp:sp modelId="{40F78C05-496C-479F-B58B-0FC4573938BD}">
      <dsp:nvSpPr>
        <dsp:cNvPr id="0" name=""/>
        <dsp:cNvSpPr/>
      </dsp:nvSpPr>
      <dsp:spPr>
        <a:xfrm>
          <a:off x="1930621" y="2624895"/>
          <a:ext cx="1852166" cy="1209799"/>
        </a:xfrm>
        <a:prstGeom prst="rect">
          <a:avLst/>
        </a:prstGeom>
        <a:solidFill>
          <a:srgbClr val="4F81BD">
            <a:alpha val="40000"/>
          </a:srgbClr>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5</a:t>
          </a:r>
          <a:r>
            <a:rPr lang="en-US" sz="2100" kern="1200" dirty="0" smtClean="0"/>
            <a:t> </a:t>
          </a:r>
          <a:r>
            <a:rPr lang="en-US" sz="1800" kern="1200" dirty="0" smtClean="0"/>
            <a:t>Towers</a:t>
          </a:r>
        </a:p>
        <a:p>
          <a:pPr lvl="0" algn="ctr" defTabSz="1066800">
            <a:lnSpc>
              <a:spcPct val="90000"/>
            </a:lnSpc>
            <a:spcBef>
              <a:spcPct val="0"/>
            </a:spcBef>
            <a:spcAft>
              <a:spcPct val="35000"/>
            </a:spcAft>
          </a:pPr>
          <a:r>
            <a:rPr lang="en-US" sz="2400" b="1" kern="1200" dirty="0" smtClean="0"/>
            <a:t>500+ </a:t>
          </a:r>
          <a:r>
            <a:rPr lang="en-US" sz="1800" kern="1200" dirty="0" smtClean="0"/>
            <a:t>Miles of Fiber</a:t>
          </a:r>
          <a:endParaRPr lang="en-US" sz="1800" kern="1200" dirty="0"/>
        </a:p>
      </dsp:txBody>
      <dsp:txXfrm>
        <a:off x="1930621" y="2624895"/>
        <a:ext cx="1852166" cy="1209799"/>
      </dsp:txXfrm>
    </dsp:sp>
    <dsp:sp modelId="{4B467E48-3683-4148-A655-548302D22BFC}">
      <dsp:nvSpPr>
        <dsp:cNvPr id="0" name=""/>
        <dsp:cNvSpPr/>
      </dsp:nvSpPr>
      <dsp:spPr>
        <a:xfrm>
          <a:off x="3938369" y="1312800"/>
          <a:ext cx="1852166" cy="1209799"/>
        </a:xfrm>
        <a:prstGeom prst="rect">
          <a:avLst/>
        </a:prstGeom>
        <a:solidFill>
          <a:srgbClr val="4F81BD">
            <a:alpha val="60000"/>
          </a:srgbClr>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21,112* </a:t>
          </a:r>
          <a:r>
            <a:rPr lang="en-US" sz="1700" kern="1200" dirty="0" smtClean="0"/>
            <a:t>Connections </a:t>
          </a:r>
        </a:p>
        <a:p>
          <a:pPr lvl="0" algn="ctr" defTabSz="889000">
            <a:lnSpc>
              <a:spcPct val="90000"/>
            </a:lnSpc>
            <a:spcBef>
              <a:spcPct val="0"/>
            </a:spcBef>
            <a:spcAft>
              <a:spcPct val="35000"/>
            </a:spcAft>
          </a:pPr>
          <a:r>
            <a:rPr lang="en-US" sz="1700" b="1" kern="1200" dirty="0" smtClean="0"/>
            <a:t>$1,793 </a:t>
          </a:r>
          <a:r>
            <a:rPr lang="en-US" sz="1700" kern="1200" dirty="0" smtClean="0"/>
            <a:t>Cost per Connection</a:t>
          </a:r>
          <a:endParaRPr lang="en-US" sz="1700" kern="1200" dirty="0"/>
        </a:p>
      </dsp:txBody>
      <dsp:txXfrm>
        <a:off x="3938369" y="1312800"/>
        <a:ext cx="1852166" cy="1209799"/>
      </dsp:txXfrm>
    </dsp:sp>
    <dsp:sp modelId="{8CFDCDC0-0229-4001-A2FA-3EB443D2CE6D}">
      <dsp:nvSpPr>
        <dsp:cNvPr id="0" name=""/>
        <dsp:cNvSpPr/>
      </dsp:nvSpPr>
      <dsp:spPr>
        <a:xfrm>
          <a:off x="3939033" y="2625600"/>
          <a:ext cx="1852166" cy="1209799"/>
        </a:xfrm>
        <a:prstGeom prst="rect">
          <a:avLst/>
        </a:prstGeom>
        <a:solidFill>
          <a:srgbClr val="4F81BD">
            <a:alpha val="40000"/>
          </a:srgbClr>
        </a:solidFill>
        <a:ln>
          <a:solidFill>
            <a:srgbClr val="4F81BD"/>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136 </a:t>
          </a:r>
          <a:r>
            <a:rPr lang="en-US" sz="1800" kern="1200" dirty="0" smtClean="0"/>
            <a:t>ISPs</a:t>
          </a:r>
          <a:endParaRPr lang="en-US" sz="1800" kern="1200" dirty="0"/>
        </a:p>
      </dsp:txBody>
      <dsp:txXfrm>
        <a:off x="3939033" y="2625600"/>
        <a:ext cx="1852166" cy="12097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19157-DB39-4ED6-A114-48182B1BB9B0}">
      <dsp:nvSpPr>
        <dsp:cNvPr id="0" name=""/>
        <dsp:cNvSpPr/>
      </dsp:nvSpPr>
      <dsp:spPr>
        <a:xfrm>
          <a:off x="2950368" y="922"/>
          <a:ext cx="1414462" cy="942975"/>
        </a:xfrm>
        <a:prstGeom prst="roundRect">
          <a:avLst>
            <a:gd name="adj" fmla="val 10000"/>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CERB  Investment</a:t>
          </a:r>
          <a:endParaRPr lang="en-US" sz="1400" kern="1200" dirty="0"/>
        </a:p>
      </dsp:txBody>
      <dsp:txXfrm>
        <a:off x="2977987" y="28541"/>
        <a:ext cx="1359224" cy="887737"/>
      </dsp:txXfrm>
    </dsp:sp>
    <dsp:sp modelId="{10B76D12-57E1-400F-8654-7C3383BAFF4E}">
      <dsp:nvSpPr>
        <dsp:cNvPr id="0" name=""/>
        <dsp:cNvSpPr/>
      </dsp:nvSpPr>
      <dsp:spPr>
        <a:xfrm>
          <a:off x="899398" y="943897"/>
          <a:ext cx="2758201" cy="377190"/>
        </a:xfrm>
        <a:custGeom>
          <a:avLst/>
          <a:gdLst/>
          <a:ahLst/>
          <a:cxnLst/>
          <a:rect l="0" t="0" r="0" b="0"/>
          <a:pathLst>
            <a:path>
              <a:moveTo>
                <a:pt x="2758201" y="0"/>
              </a:moveTo>
              <a:lnTo>
                <a:pt x="2758201" y="188595"/>
              </a:lnTo>
              <a:lnTo>
                <a:pt x="0" y="188595"/>
              </a:lnTo>
              <a:lnTo>
                <a:pt x="0" y="377190"/>
              </a:lnTo>
            </a:path>
          </a:pathLst>
        </a:custGeom>
        <a:noFill/>
        <a:ln w="25400" cap="flat"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743B851-20D6-479B-AF2B-40502A45309A}">
      <dsp:nvSpPr>
        <dsp:cNvPr id="0" name=""/>
        <dsp:cNvSpPr/>
      </dsp:nvSpPr>
      <dsp:spPr>
        <a:xfrm>
          <a:off x="192166" y="1321087"/>
          <a:ext cx="1414462" cy="942975"/>
        </a:xfrm>
        <a:prstGeom prst="roundRect">
          <a:avLst>
            <a:gd name="adj" fmla="val 10000"/>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Increased Connectivity for the Unserved/Underserved</a:t>
          </a:r>
          <a:endParaRPr lang="en-US" sz="1050" kern="1200" dirty="0"/>
        </a:p>
      </dsp:txBody>
      <dsp:txXfrm>
        <a:off x="219785" y="1348706"/>
        <a:ext cx="1359224" cy="887737"/>
      </dsp:txXfrm>
    </dsp:sp>
    <dsp:sp modelId="{8817F898-3B68-40ED-B908-955F5AEE916A}">
      <dsp:nvSpPr>
        <dsp:cNvPr id="0" name=""/>
        <dsp:cNvSpPr/>
      </dsp:nvSpPr>
      <dsp:spPr>
        <a:xfrm>
          <a:off x="853678" y="2264062"/>
          <a:ext cx="91440" cy="377190"/>
        </a:xfrm>
        <a:custGeom>
          <a:avLst/>
          <a:gdLst/>
          <a:ahLst/>
          <a:cxnLst/>
          <a:rect l="0" t="0" r="0" b="0"/>
          <a:pathLst>
            <a:path>
              <a:moveTo>
                <a:pt x="45720" y="0"/>
              </a:moveTo>
              <a:lnTo>
                <a:pt x="45720" y="377190"/>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7E922F2-AC9F-43FD-BB95-7A45DDE71792}">
      <dsp:nvSpPr>
        <dsp:cNvPr id="0" name=""/>
        <dsp:cNvSpPr/>
      </dsp:nvSpPr>
      <dsp:spPr>
        <a:xfrm>
          <a:off x="192166" y="2641253"/>
          <a:ext cx="1414462" cy="1280164"/>
        </a:xfrm>
        <a:prstGeom prst="roundRect">
          <a:avLst>
            <a:gd name="adj" fmla="val 10000"/>
          </a:avLst>
        </a:prstGeom>
        <a:gradFill rotWithShape="0">
          <a:gsLst>
            <a:gs pos="0">
              <a:schemeClr val="accent1">
                <a:tint val="80000"/>
                <a:hueOff val="0"/>
                <a:satOff val="0"/>
                <a:lumOff val="0"/>
                <a:alphaOff val="0"/>
                <a:shade val="51000"/>
                <a:satMod val="130000"/>
              </a:schemeClr>
            </a:gs>
            <a:gs pos="80000">
              <a:schemeClr val="accent1">
                <a:tint val="80000"/>
                <a:hueOff val="0"/>
                <a:satOff val="0"/>
                <a:lumOff val="0"/>
                <a:alphaOff val="0"/>
                <a:shade val="93000"/>
                <a:satMod val="130000"/>
              </a:schemeClr>
            </a:gs>
            <a:gs pos="100000">
              <a:schemeClr val="accent1">
                <a:tint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Diversity, Equity, Inclusion –</a:t>
          </a:r>
        </a:p>
        <a:p>
          <a:pPr lvl="0" algn="ctr" defTabSz="466725">
            <a:lnSpc>
              <a:spcPct val="90000"/>
            </a:lnSpc>
            <a:spcBef>
              <a:spcPct val="0"/>
            </a:spcBef>
            <a:spcAft>
              <a:spcPct val="35000"/>
            </a:spcAft>
          </a:pPr>
          <a:r>
            <a:rPr lang="en-US" sz="1050" kern="1200" dirty="0" smtClean="0"/>
            <a:t> Increases access to affordable  services, devices, &amp; training.</a:t>
          </a:r>
          <a:endParaRPr lang="en-US" sz="1050" kern="1200" dirty="0"/>
        </a:p>
      </dsp:txBody>
      <dsp:txXfrm>
        <a:off x="229661" y="2678748"/>
        <a:ext cx="1339472" cy="1205174"/>
      </dsp:txXfrm>
    </dsp:sp>
    <dsp:sp modelId="{CED62802-B09B-4AFA-8558-C5B455DCB3E8}">
      <dsp:nvSpPr>
        <dsp:cNvPr id="0" name=""/>
        <dsp:cNvSpPr/>
      </dsp:nvSpPr>
      <dsp:spPr>
        <a:xfrm>
          <a:off x="2738199" y="943897"/>
          <a:ext cx="919400" cy="377190"/>
        </a:xfrm>
        <a:custGeom>
          <a:avLst/>
          <a:gdLst/>
          <a:ahLst/>
          <a:cxnLst/>
          <a:rect l="0" t="0" r="0" b="0"/>
          <a:pathLst>
            <a:path>
              <a:moveTo>
                <a:pt x="919400" y="0"/>
              </a:moveTo>
              <a:lnTo>
                <a:pt x="919400" y="188595"/>
              </a:lnTo>
              <a:lnTo>
                <a:pt x="0" y="188595"/>
              </a:lnTo>
              <a:lnTo>
                <a:pt x="0" y="377190"/>
              </a:lnTo>
            </a:path>
          </a:pathLst>
        </a:custGeom>
        <a:noFill/>
        <a:ln w="25400" cap="flat"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CF0EC03-E641-4367-B277-AFAA74672CB2}">
      <dsp:nvSpPr>
        <dsp:cNvPr id="0" name=""/>
        <dsp:cNvSpPr/>
      </dsp:nvSpPr>
      <dsp:spPr>
        <a:xfrm>
          <a:off x="2030968" y="1321087"/>
          <a:ext cx="1414462" cy="942975"/>
        </a:xfrm>
        <a:prstGeom prst="roundRect">
          <a:avLst>
            <a:gd name="adj" fmla="val 10000"/>
          </a:avLst>
        </a:prstGeom>
        <a:gradFill rotWithShape="0">
          <a:gsLst>
            <a:gs pos="0">
              <a:schemeClr val="accent1">
                <a:tint val="99000"/>
                <a:hueOff val="0"/>
                <a:satOff val="0"/>
                <a:lumOff val="0"/>
                <a:alphaOff val="0"/>
                <a:shade val="51000"/>
                <a:satMod val="130000"/>
              </a:schemeClr>
            </a:gs>
            <a:gs pos="80000">
              <a:schemeClr val="accent1">
                <a:tint val="99000"/>
                <a:hueOff val="0"/>
                <a:satOff val="0"/>
                <a:lumOff val="0"/>
                <a:alphaOff val="0"/>
                <a:shade val="93000"/>
                <a:satMod val="130000"/>
              </a:schemeClr>
            </a:gs>
            <a:gs pos="100000">
              <a:schemeClr val="accent1">
                <a:tint val="99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Modernize Local Economies</a:t>
          </a:r>
          <a:endParaRPr lang="en-US" sz="1050" kern="1200" dirty="0"/>
        </a:p>
      </dsp:txBody>
      <dsp:txXfrm>
        <a:off x="2058587" y="1348706"/>
        <a:ext cx="1359224" cy="887737"/>
      </dsp:txXfrm>
    </dsp:sp>
    <dsp:sp modelId="{405D0468-D901-4BD4-A1C9-E5B00DFE6483}">
      <dsp:nvSpPr>
        <dsp:cNvPr id="0" name=""/>
        <dsp:cNvSpPr/>
      </dsp:nvSpPr>
      <dsp:spPr>
        <a:xfrm>
          <a:off x="2692479" y="2264062"/>
          <a:ext cx="91440" cy="377190"/>
        </a:xfrm>
        <a:custGeom>
          <a:avLst/>
          <a:gdLst/>
          <a:ahLst/>
          <a:cxnLst/>
          <a:rect l="0" t="0" r="0" b="0"/>
          <a:pathLst>
            <a:path>
              <a:moveTo>
                <a:pt x="45720" y="0"/>
              </a:moveTo>
              <a:lnTo>
                <a:pt x="45720" y="377190"/>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29E723-8883-472D-B650-0C4CCA17870A}">
      <dsp:nvSpPr>
        <dsp:cNvPr id="0" name=""/>
        <dsp:cNvSpPr/>
      </dsp:nvSpPr>
      <dsp:spPr>
        <a:xfrm>
          <a:off x="2030968" y="2641253"/>
          <a:ext cx="1414462" cy="1280164"/>
        </a:xfrm>
        <a:prstGeom prst="roundRect">
          <a:avLst>
            <a:gd name="adj" fmla="val 10000"/>
          </a:avLst>
        </a:prstGeom>
        <a:gradFill rotWithShape="0">
          <a:gsLst>
            <a:gs pos="0">
              <a:schemeClr val="accent1">
                <a:tint val="80000"/>
                <a:hueOff val="0"/>
                <a:satOff val="0"/>
                <a:lumOff val="0"/>
                <a:alphaOff val="0"/>
                <a:shade val="51000"/>
                <a:satMod val="130000"/>
              </a:schemeClr>
            </a:gs>
            <a:gs pos="80000">
              <a:schemeClr val="accent1">
                <a:tint val="80000"/>
                <a:hueOff val="0"/>
                <a:satOff val="0"/>
                <a:lumOff val="0"/>
                <a:alphaOff val="0"/>
                <a:shade val="93000"/>
                <a:satMod val="130000"/>
              </a:schemeClr>
            </a:gs>
            <a:gs pos="100000">
              <a:schemeClr val="accent1">
                <a:tint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 Brings Local Business To Global Markets</a:t>
          </a:r>
        </a:p>
        <a:p>
          <a:pPr lvl="0" algn="ctr" defTabSz="466725">
            <a:lnSpc>
              <a:spcPct val="90000"/>
            </a:lnSpc>
            <a:spcBef>
              <a:spcPct val="0"/>
            </a:spcBef>
            <a:spcAft>
              <a:spcPct val="35000"/>
            </a:spcAft>
          </a:pPr>
          <a:r>
            <a:rPr lang="en-US" sz="1050" kern="1200" dirty="0" smtClean="0"/>
            <a:t>- Enables Individuals to Start &amp; Grow Businesses</a:t>
          </a:r>
        </a:p>
        <a:p>
          <a:pPr lvl="0" algn="ctr" defTabSz="466725">
            <a:lnSpc>
              <a:spcPct val="90000"/>
            </a:lnSpc>
            <a:spcBef>
              <a:spcPct val="0"/>
            </a:spcBef>
            <a:spcAft>
              <a:spcPct val="35000"/>
            </a:spcAft>
          </a:pPr>
          <a:r>
            <a:rPr lang="en-US" sz="1050" kern="1200" dirty="0" smtClean="0"/>
            <a:t>-Telework Opportunities</a:t>
          </a:r>
          <a:endParaRPr lang="en-US" sz="1050" kern="1200" dirty="0"/>
        </a:p>
      </dsp:txBody>
      <dsp:txXfrm>
        <a:off x="2068463" y="2678748"/>
        <a:ext cx="1339472" cy="1205174"/>
      </dsp:txXfrm>
    </dsp:sp>
    <dsp:sp modelId="{F029B469-189C-455D-983A-3A43B158E15A}">
      <dsp:nvSpPr>
        <dsp:cNvPr id="0" name=""/>
        <dsp:cNvSpPr/>
      </dsp:nvSpPr>
      <dsp:spPr>
        <a:xfrm>
          <a:off x="3657600" y="943897"/>
          <a:ext cx="919400" cy="377190"/>
        </a:xfrm>
        <a:custGeom>
          <a:avLst/>
          <a:gdLst/>
          <a:ahLst/>
          <a:cxnLst/>
          <a:rect l="0" t="0" r="0" b="0"/>
          <a:pathLst>
            <a:path>
              <a:moveTo>
                <a:pt x="0" y="0"/>
              </a:moveTo>
              <a:lnTo>
                <a:pt x="0" y="188595"/>
              </a:lnTo>
              <a:lnTo>
                <a:pt x="919400" y="188595"/>
              </a:lnTo>
              <a:lnTo>
                <a:pt x="919400" y="377190"/>
              </a:lnTo>
            </a:path>
          </a:pathLst>
        </a:custGeom>
        <a:noFill/>
        <a:ln w="25400" cap="flat"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6C5D64-7B55-41A3-B6BE-5B8ABE4E9216}">
      <dsp:nvSpPr>
        <dsp:cNvPr id="0" name=""/>
        <dsp:cNvSpPr/>
      </dsp:nvSpPr>
      <dsp:spPr>
        <a:xfrm>
          <a:off x="3869769" y="1321087"/>
          <a:ext cx="1414462" cy="942975"/>
        </a:xfrm>
        <a:prstGeom prst="roundRect">
          <a:avLst>
            <a:gd name="adj" fmla="val 10000"/>
          </a:avLst>
        </a:prstGeom>
        <a:gradFill rotWithShape="0">
          <a:gsLst>
            <a:gs pos="0">
              <a:schemeClr val="accent1">
                <a:tint val="99000"/>
                <a:hueOff val="0"/>
                <a:satOff val="0"/>
                <a:lumOff val="0"/>
                <a:alphaOff val="0"/>
                <a:shade val="51000"/>
                <a:satMod val="130000"/>
              </a:schemeClr>
            </a:gs>
            <a:gs pos="80000">
              <a:schemeClr val="accent1">
                <a:tint val="99000"/>
                <a:hueOff val="0"/>
                <a:satOff val="0"/>
                <a:lumOff val="0"/>
                <a:alphaOff val="0"/>
                <a:shade val="93000"/>
                <a:satMod val="130000"/>
              </a:schemeClr>
            </a:gs>
            <a:gs pos="100000">
              <a:schemeClr val="accent1">
                <a:tint val="99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Serve ongoing and growing needs of Community Systems</a:t>
          </a:r>
          <a:endParaRPr lang="en-US" sz="1050" kern="1200" dirty="0"/>
        </a:p>
      </dsp:txBody>
      <dsp:txXfrm>
        <a:off x="3897388" y="1348706"/>
        <a:ext cx="1359224" cy="887737"/>
      </dsp:txXfrm>
    </dsp:sp>
    <dsp:sp modelId="{9D00831B-4BF5-4FFB-B1B9-A8F19F1F065E}">
      <dsp:nvSpPr>
        <dsp:cNvPr id="0" name=""/>
        <dsp:cNvSpPr/>
      </dsp:nvSpPr>
      <dsp:spPr>
        <a:xfrm>
          <a:off x="4531280" y="2264062"/>
          <a:ext cx="91440" cy="377190"/>
        </a:xfrm>
        <a:custGeom>
          <a:avLst/>
          <a:gdLst/>
          <a:ahLst/>
          <a:cxnLst/>
          <a:rect l="0" t="0" r="0" b="0"/>
          <a:pathLst>
            <a:path>
              <a:moveTo>
                <a:pt x="45720" y="0"/>
              </a:moveTo>
              <a:lnTo>
                <a:pt x="45720" y="377190"/>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AA4DC8-5894-4B47-B5C7-95ADA367CB67}">
      <dsp:nvSpPr>
        <dsp:cNvPr id="0" name=""/>
        <dsp:cNvSpPr/>
      </dsp:nvSpPr>
      <dsp:spPr>
        <a:xfrm>
          <a:off x="3869769" y="2641253"/>
          <a:ext cx="1414462" cy="1280164"/>
        </a:xfrm>
        <a:prstGeom prst="roundRect">
          <a:avLst>
            <a:gd name="adj" fmla="val 10000"/>
          </a:avLst>
        </a:prstGeom>
        <a:gradFill rotWithShape="0">
          <a:gsLst>
            <a:gs pos="0">
              <a:schemeClr val="accent1">
                <a:tint val="80000"/>
                <a:hueOff val="0"/>
                <a:satOff val="0"/>
                <a:lumOff val="0"/>
                <a:alphaOff val="0"/>
                <a:shade val="51000"/>
                <a:satMod val="130000"/>
              </a:schemeClr>
            </a:gs>
            <a:gs pos="80000">
              <a:schemeClr val="accent1">
                <a:tint val="80000"/>
                <a:hueOff val="0"/>
                <a:satOff val="0"/>
                <a:lumOff val="0"/>
                <a:alphaOff val="0"/>
                <a:shade val="93000"/>
                <a:satMod val="130000"/>
              </a:schemeClr>
            </a:gs>
            <a:gs pos="100000">
              <a:schemeClr val="accent1">
                <a:tint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Connects Local Law Enforcement,  Government, and Healthcare</a:t>
          </a:r>
          <a:endParaRPr lang="en-US" sz="1050" kern="1200" dirty="0"/>
        </a:p>
      </dsp:txBody>
      <dsp:txXfrm>
        <a:off x="3907264" y="2678748"/>
        <a:ext cx="1339472" cy="1205174"/>
      </dsp:txXfrm>
    </dsp:sp>
    <dsp:sp modelId="{0C440570-4584-4311-BBD3-6DC9ACEA07C7}">
      <dsp:nvSpPr>
        <dsp:cNvPr id="0" name=""/>
        <dsp:cNvSpPr/>
      </dsp:nvSpPr>
      <dsp:spPr>
        <a:xfrm>
          <a:off x="3657600" y="943897"/>
          <a:ext cx="2758201" cy="377190"/>
        </a:xfrm>
        <a:custGeom>
          <a:avLst/>
          <a:gdLst/>
          <a:ahLst/>
          <a:cxnLst/>
          <a:rect l="0" t="0" r="0" b="0"/>
          <a:pathLst>
            <a:path>
              <a:moveTo>
                <a:pt x="0" y="0"/>
              </a:moveTo>
              <a:lnTo>
                <a:pt x="0" y="188595"/>
              </a:lnTo>
              <a:lnTo>
                <a:pt x="2758201" y="188595"/>
              </a:lnTo>
              <a:lnTo>
                <a:pt x="2758201" y="377190"/>
              </a:lnTo>
            </a:path>
          </a:pathLst>
        </a:custGeom>
        <a:noFill/>
        <a:ln w="25400" cap="flat"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7CC80-0BB1-4AE2-BC8D-C703516DB9CE}">
      <dsp:nvSpPr>
        <dsp:cNvPr id="0" name=""/>
        <dsp:cNvSpPr/>
      </dsp:nvSpPr>
      <dsp:spPr>
        <a:xfrm>
          <a:off x="5708570" y="1321087"/>
          <a:ext cx="1414462" cy="942975"/>
        </a:xfrm>
        <a:prstGeom prst="roundRect">
          <a:avLst>
            <a:gd name="adj" fmla="val 10000"/>
          </a:avLst>
        </a:prstGeom>
        <a:gradFill rotWithShape="0">
          <a:gsLst>
            <a:gs pos="0">
              <a:schemeClr val="accent1">
                <a:tint val="99000"/>
                <a:hueOff val="0"/>
                <a:satOff val="0"/>
                <a:lumOff val="0"/>
                <a:alphaOff val="0"/>
                <a:shade val="51000"/>
                <a:satMod val="130000"/>
              </a:schemeClr>
            </a:gs>
            <a:gs pos="80000">
              <a:schemeClr val="accent1">
                <a:tint val="99000"/>
                <a:hueOff val="0"/>
                <a:satOff val="0"/>
                <a:lumOff val="0"/>
                <a:alphaOff val="0"/>
                <a:shade val="93000"/>
                <a:satMod val="130000"/>
              </a:schemeClr>
            </a:gs>
            <a:gs pos="100000">
              <a:schemeClr val="accent1">
                <a:tint val="99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Online Educational Opportunities</a:t>
          </a:r>
          <a:endParaRPr lang="en-US" sz="1050" kern="1200" dirty="0"/>
        </a:p>
      </dsp:txBody>
      <dsp:txXfrm>
        <a:off x="5736189" y="1348706"/>
        <a:ext cx="1359224" cy="887737"/>
      </dsp:txXfrm>
    </dsp:sp>
    <dsp:sp modelId="{D3B08B53-4550-41C5-9D24-C400A915C03D}">
      <dsp:nvSpPr>
        <dsp:cNvPr id="0" name=""/>
        <dsp:cNvSpPr/>
      </dsp:nvSpPr>
      <dsp:spPr>
        <a:xfrm>
          <a:off x="6370081" y="2264062"/>
          <a:ext cx="91440" cy="377190"/>
        </a:xfrm>
        <a:custGeom>
          <a:avLst/>
          <a:gdLst/>
          <a:ahLst/>
          <a:cxnLst/>
          <a:rect l="0" t="0" r="0" b="0"/>
          <a:pathLst>
            <a:path>
              <a:moveTo>
                <a:pt x="45720" y="0"/>
              </a:moveTo>
              <a:lnTo>
                <a:pt x="45720" y="377190"/>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05723-8FAC-441F-B7E7-840971C95FEE}">
      <dsp:nvSpPr>
        <dsp:cNvPr id="0" name=""/>
        <dsp:cNvSpPr/>
      </dsp:nvSpPr>
      <dsp:spPr>
        <a:xfrm>
          <a:off x="5708570" y="2641253"/>
          <a:ext cx="1414462" cy="1280164"/>
        </a:xfrm>
        <a:prstGeom prst="roundRect">
          <a:avLst>
            <a:gd name="adj" fmla="val 10000"/>
          </a:avLst>
        </a:prstGeom>
        <a:gradFill rotWithShape="0">
          <a:gsLst>
            <a:gs pos="0">
              <a:schemeClr val="accent1">
                <a:tint val="80000"/>
                <a:hueOff val="0"/>
                <a:satOff val="0"/>
                <a:lumOff val="0"/>
                <a:alphaOff val="0"/>
                <a:shade val="51000"/>
                <a:satMod val="130000"/>
              </a:schemeClr>
            </a:gs>
            <a:gs pos="80000">
              <a:schemeClr val="accent1">
                <a:tint val="80000"/>
                <a:hueOff val="0"/>
                <a:satOff val="0"/>
                <a:lumOff val="0"/>
                <a:alphaOff val="0"/>
                <a:shade val="93000"/>
                <a:satMod val="130000"/>
              </a:schemeClr>
            </a:gs>
            <a:gs pos="100000">
              <a:schemeClr val="accent1">
                <a:tint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 K12 Remote Learning</a:t>
          </a:r>
        </a:p>
        <a:p>
          <a:pPr lvl="0" algn="ctr" defTabSz="466725">
            <a:lnSpc>
              <a:spcPct val="90000"/>
            </a:lnSpc>
            <a:spcBef>
              <a:spcPct val="0"/>
            </a:spcBef>
            <a:spcAft>
              <a:spcPct val="35000"/>
            </a:spcAft>
          </a:pPr>
          <a:r>
            <a:rPr lang="en-US" sz="1050" kern="1200" dirty="0" smtClean="0"/>
            <a:t>- Homeschooling</a:t>
          </a:r>
        </a:p>
        <a:p>
          <a:pPr lvl="0" algn="ctr" defTabSz="466725">
            <a:lnSpc>
              <a:spcPct val="90000"/>
            </a:lnSpc>
            <a:spcBef>
              <a:spcPct val="0"/>
            </a:spcBef>
            <a:spcAft>
              <a:spcPct val="35000"/>
            </a:spcAft>
          </a:pPr>
          <a:r>
            <a:rPr lang="en-US" sz="1050" kern="1200" dirty="0" smtClean="0"/>
            <a:t>-Online Higher Ed</a:t>
          </a:r>
        </a:p>
        <a:p>
          <a:pPr lvl="0" algn="ctr" defTabSz="466725">
            <a:lnSpc>
              <a:spcPct val="90000"/>
            </a:lnSpc>
            <a:spcBef>
              <a:spcPct val="0"/>
            </a:spcBef>
            <a:spcAft>
              <a:spcPct val="35000"/>
            </a:spcAft>
          </a:pPr>
          <a:r>
            <a:rPr lang="en-US" sz="1050" kern="1200" dirty="0" smtClean="0"/>
            <a:t>- Increases Access to Economic Opportunities</a:t>
          </a:r>
          <a:endParaRPr lang="en-US" sz="1050" kern="1200" dirty="0"/>
        </a:p>
      </dsp:txBody>
      <dsp:txXfrm>
        <a:off x="5746065" y="2678748"/>
        <a:ext cx="1339472" cy="12051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00192-A88A-4FDF-96D3-187CF899DEA9}">
      <dsp:nvSpPr>
        <dsp:cNvPr id="0" name=""/>
        <dsp:cNvSpPr/>
      </dsp:nvSpPr>
      <dsp:spPr>
        <a:xfrm>
          <a:off x="3031" y="254216"/>
          <a:ext cx="1378565" cy="760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Technical Assistance (TA)</a:t>
          </a:r>
          <a:endParaRPr lang="en-US" sz="1300" kern="1200" dirty="0"/>
        </a:p>
      </dsp:txBody>
      <dsp:txXfrm>
        <a:off x="3031" y="254216"/>
        <a:ext cx="1378565" cy="507169"/>
      </dsp:txXfrm>
    </dsp:sp>
    <dsp:sp modelId="{A4C9218B-D593-4550-80D7-8670AA6DB872}">
      <dsp:nvSpPr>
        <dsp:cNvPr id="0" name=""/>
        <dsp:cNvSpPr/>
      </dsp:nvSpPr>
      <dsp:spPr>
        <a:xfrm>
          <a:off x="285388" y="761385"/>
          <a:ext cx="1378565" cy="30483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latin typeface="+mj-lt"/>
            </a:rPr>
            <a:t>Staff provides technical assistance to communities for project development.</a:t>
          </a:r>
          <a:endParaRPr lang="en-US" sz="1300" kern="1200" dirty="0"/>
        </a:p>
      </dsp:txBody>
      <dsp:txXfrm>
        <a:off x="325765" y="801762"/>
        <a:ext cx="1297811" cy="2967644"/>
      </dsp:txXfrm>
    </dsp:sp>
    <dsp:sp modelId="{EC4D16DC-5D3D-44ED-B7E0-3493B38A8B0F}">
      <dsp:nvSpPr>
        <dsp:cNvPr id="0" name=""/>
        <dsp:cNvSpPr/>
      </dsp:nvSpPr>
      <dsp:spPr>
        <a:xfrm>
          <a:off x="1590582" y="336189"/>
          <a:ext cx="443049" cy="343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590582" y="404833"/>
        <a:ext cx="340082" cy="205934"/>
      </dsp:txXfrm>
    </dsp:sp>
    <dsp:sp modelId="{04D2EE2A-6E6A-43C4-9408-7A8BC7547C0A}">
      <dsp:nvSpPr>
        <dsp:cNvPr id="0" name=""/>
        <dsp:cNvSpPr/>
      </dsp:nvSpPr>
      <dsp:spPr>
        <a:xfrm>
          <a:off x="2217539" y="254216"/>
          <a:ext cx="1378565" cy="760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Applications</a:t>
          </a:r>
          <a:endParaRPr lang="en-US" sz="1300" kern="1200" dirty="0"/>
        </a:p>
      </dsp:txBody>
      <dsp:txXfrm>
        <a:off x="2217539" y="254216"/>
        <a:ext cx="1378565" cy="507169"/>
      </dsp:txXfrm>
    </dsp:sp>
    <dsp:sp modelId="{4DDA3B40-D433-494F-B689-B66B10880670}">
      <dsp:nvSpPr>
        <dsp:cNvPr id="0" name=""/>
        <dsp:cNvSpPr/>
      </dsp:nvSpPr>
      <dsp:spPr>
        <a:xfrm>
          <a:off x="2499895" y="761385"/>
          <a:ext cx="1378565" cy="30483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latin typeface="+mj-lt"/>
            </a:rPr>
            <a:t>Applications are due 8 weeks prior to a meeting.</a:t>
          </a:r>
          <a:endParaRPr lang="en-US" sz="1300" kern="1200" dirty="0"/>
        </a:p>
        <a:p>
          <a:pPr marL="114300" lvl="1" indent="-114300" algn="l" defTabSz="577850">
            <a:lnSpc>
              <a:spcPct val="90000"/>
            </a:lnSpc>
            <a:spcBef>
              <a:spcPct val="0"/>
            </a:spcBef>
            <a:spcAft>
              <a:spcPct val="15000"/>
            </a:spcAft>
            <a:buChar char="••"/>
          </a:pPr>
          <a:r>
            <a:rPr lang="en-US" sz="1300" kern="1200" dirty="0" smtClean="0">
              <a:latin typeface="+mj-lt"/>
            </a:rPr>
            <a:t>Staff works with the client to vet the application and project. </a:t>
          </a:r>
          <a:endParaRPr lang="en-US" sz="1300" kern="1200" dirty="0"/>
        </a:p>
      </dsp:txBody>
      <dsp:txXfrm>
        <a:off x="2540272" y="801762"/>
        <a:ext cx="1297811" cy="2967644"/>
      </dsp:txXfrm>
    </dsp:sp>
    <dsp:sp modelId="{4BFBD027-A353-4DAE-A7A7-52DF8F9382BB}">
      <dsp:nvSpPr>
        <dsp:cNvPr id="0" name=""/>
        <dsp:cNvSpPr/>
      </dsp:nvSpPr>
      <dsp:spPr>
        <a:xfrm>
          <a:off x="3805089" y="336189"/>
          <a:ext cx="443049" cy="3432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805089" y="404833"/>
        <a:ext cx="340082" cy="205934"/>
      </dsp:txXfrm>
    </dsp:sp>
    <dsp:sp modelId="{2769A800-3772-43B6-A9ED-225BEC7D988D}">
      <dsp:nvSpPr>
        <dsp:cNvPr id="0" name=""/>
        <dsp:cNvSpPr/>
      </dsp:nvSpPr>
      <dsp:spPr>
        <a:xfrm>
          <a:off x="4432046" y="254216"/>
          <a:ext cx="1378565" cy="760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smtClean="0"/>
            <a:t>CERB</a:t>
          </a:r>
          <a:endParaRPr lang="en-US" sz="1300" kern="1200" dirty="0"/>
        </a:p>
      </dsp:txBody>
      <dsp:txXfrm>
        <a:off x="4432046" y="254216"/>
        <a:ext cx="1378565" cy="507169"/>
      </dsp:txXfrm>
    </dsp:sp>
    <dsp:sp modelId="{7A0552B7-C1BE-4C6F-B746-1236B1A15824}">
      <dsp:nvSpPr>
        <dsp:cNvPr id="0" name=""/>
        <dsp:cNvSpPr/>
      </dsp:nvSpPr>
      <dsp:spPr>
        <a:xfrm>
          <a:off x="4714402" y="761385"/>
          <a:ext cx="1378565" cy="30483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latin typeface="+mj-lt"/>
            </a:rPr>
            <a:t>The Board meets to review applications every two months.</a:t>
          </a:r>
          <a:endParaRPr lang="en-US" sz="1300" kern="1200" dirty="0"/>
        </a:p>
        <a:p>
          <a:pPr marL="114300" lvl="1" indent="-114300" algn="l" defTabSz="577850">
            <a:lnSpc>
              <a:spcPct val="90000"/>
            </a:lnSpc>
            <a:spcBef>
              <a:spcPct val="0"/>
            </a:spcBef>
            <a:spcAft>
              <a:spcPct val="15000"/>
            </a:spcAft>
            <a:buChar char="••"/>
          </a:pPr>
          <a:r>
            <a:rPr lang="en-US" sz="1300" kern="1200" dirty="0" smtClean="0">
              <a:latin typeface="+mj-lt"/>
            </a:rPr>
            <a:t>The applicant presents the proposal to the Board.</a:t>
          </a:r>
          <a:endParaRPr lang="en-US" sz="1300" kern="1200" dirty="0"/>
        </a:p>
        <a:p>
          <a:pPr marL="114300" lvl="1" indent="-114300" algn="l" defTabSz="577850">
            <a:lnSpc>
              <a:spcPct val="90000"/>
            </a:lnSpc>
            <a:spcBef>
              <a:spcPct val="0"/>
            </a:spcBef>
            <a:spcAft>
              <a:spcPct val="15000"/>
            </a:spcAft>
            <a:buChar char="••"/>
          </a:pPr>
          <a:r>
            <a:rPr lang="en-US" sz="1300" kern="1200" dirty="0" smtClean="0">
              <a:latin typeface="+mj-lt"/>
            </a:rPr>
            <a:t>The applicant will know at the meeting if their project is approved.</a:t>
          </a:r>
          <a:endParaRPr lang="en-US" sz="1300" kern="1200" dirty="0"/>
        </a:p>
      </dsp:txBody>
      <dsp:txXfrm>
        <a:off x="4754779" y="801762"/>
        <a:ext cx="1297811" cy="29676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30A8FC24-1FAC-4598-94EA-4A06C987624B}" type="datetimeFigureOut">
              <a:rPr lang="en-US" smtClean="0"/>
              <a:t>12/16/2021</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E887460C-BC59-46EE-AAAD-67FB01F082D5}" type="slidenum">
              <a:rPr lang="en-US" smtClean="0"/>
              <a:t>‹#›</a:t>
            </a:fld>
            <a:endParaRPr lang="en-US" dirty="0"/>
          </a:p>
        </p:txBody>
      </p:sp>
    </p:spTree>
    <p:extLst>
      <p:ext uri="{BB962C8B-B14F-4D97-AF65-F5344CB8AC3E}">
        <p14:creationId xmlns:p14="http://schemas.microsoft.com/office/powerpoint/2010/main" val="723482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367C6B63-BB06-4651-AA89-2D0E365625D3}" type="datetimeFigureOut">
              <a:rPr lang="en-US" smtClean="0"/>
              <a:t>12/16/2021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5E83B88A-212F-4BC3-9D37-422C67EDC2CB}" type="slidenum">
              <a:rPr lang="en-US" smtClean="0"/>
              <a:t>‹#›</a:t>
            </a:fld>
            <a:endParaRPr lang="en-US" dirty="0"/>
          </a:p>
        </p:txBody>
      </p:sp>
    </p:spTree>
    <p:extLst>
      <p:ext uri="{BB962C8B-B14F-4D97-AF65-F5344CB8AC3E}">
        <p14:creationId xmlns:p14="http://schemas.microsoft.com/office/powerpoint/2010/main" val="54948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1</a:t>
            </a:fld>
            <a:endParaRPr lang="en-US" dirty="0"/>
          </a:p>
        </p:txBody>
      </p:sp>
    </p:spTree>
    <p:extLst>
      <p:ext uri="{BB962C8B-B14F-4D97-AF65-F5344CB8AC3E}">
        <p14:creationId xmlns:p14="http://schemas.microsoft.com/office/powerpoint/2010/main" val="416193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14</a:t>
            </a:fld>
            <a:endParaRPr lang="en-US" dirty="0"/>
          </a:p>
        </p:txBody>
      </p:sp>
    </p:spTree>
    <p:extLst>
      <p:ext uri="{BB962C8B-B14F-4D97-AF65-F5344CB8AC3E}">
        <p14:creationId xmlns:p14="http://schemas.microsoft.com/office/powerpoint/2010/main" val="228293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600" dirty="0" smtClean="0"/>
              <a:t>2020 Legislative Report Due December</a:t>
            </a:r>
          </a:p>
          <a:p>
            <a:endParaRPr lang="en-US" sz="1600" dirty="0" smtClean="0"/>
          </a:p>
          <a:p>
            <a:r>
              <a:rPr lang="en-US" sz="1600" dirty="0" smtClean="0"/>
              <a:t>CERB </a:t>
            </a:r>
            <a:r>
              <a:rPr lang="en-US" sz="1600" dirty="0"/>
              <a:t>staff tracks </a:t>
            </a:r>
            <a:r>
              <a:rPr lang="en-US" sz="1600" dirty="0" smtClean="0"/>
              <a:t>ALL projects </a:t>
            </a:r>
            <a:r>
              <a:rPr lang="en-US" sz="1600" dirty="0"/>
              <a:t>for up to 5 years after project completion</a:t>
            </a:r>
          </a:p>
          <a:p>
            <a:endParaRPr lang="en-US" dirty="0" smtClean="0"/>
          </a:p>
          <a:p>
            <a:r>
              <a:rPr lang="en-US" dirty="0" smtClean="0"/>
              <a:t>CERB’s project tracking is a very unique nexus</a:t>
            </a:r>
            <a:r>
              <a:rPr lang="en-US" baseline="0" dirty="0" smtClean="0"/>
              <a:t> of the program.  </a:t>
            </a:r>
          </a:p>
          <a:p>
            <a:endParaRPr lang="en-US" baseline="0" dirty="0" smtClean="0"/>
          </a:p>
          <a:p>
            <a:r>
              <a:rPr lang="en-US" dirty="0" smtClean="0"/>
              <a:t>Construction</a:t>
            </a:r>
            <a:r>
              <a:rPr lang="en-US" baseline="0" dirty="0" smtClean="0"/>
              <a:t> projects are tracked on average for 9 years.</a:t>
            </a:r>
          </a:p>
          <a:p>
            <a:endParaRPr lang="en-US" baseline="0" dirty="0" smtClean="0"/>
          </a:p>
          <a:p>
            <a:r>
              <a:rPr lang="en-US" baseline="0" dirty="0" smtClean="0"/>
              <a:t>The data collected is reported to the legislature in the Boards biennial report.</a:t>
            </a:r>
            <a:endParaRPr lang="en-US"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15</a:t>
            </a:fld>
            <a:endParaRPr lang="en-US" dirty="0"/>
          </a:p>
        </p:txBody>
      </p:sp>
    </p:spTree>
    <p:extLst>
      <p:ext uri="{BB962C8B-B14F-4D97-AF65-F5344CB8AC3E}">
        <p14:creationId xmlns:p14="http://schemas.microsoft.com/office/powerpoint/2010/main" val="74269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4/2021 - Several homes have been sold, now that there is an option for </a:t>
            </a:r>
            <a:r>
              <a:rPr lang="en-US" dirty="0" err="1" smtClean="0"/>
              <a:t>telecommutting</a:t>
            </a:r>
            <a:r>
              <a:rPr lang="en-US" dirty="0" smtClean="0"/>
              <a:t>.  The Garfield County Hospital is launching a telehealth cardiology program, in addition to their telehealth program.  Also there is a benefit for the Emergency Management of Wildfires, providing a command center with the ability to have mapping.  This allows students to homework at home, and not have to stay late at the school.</a:t>
            </a:r>
          </a:p>
          <a:p>
            <a:endParaRPr lang="en-US" dirty="0"/>
          </a:p>
        </p:txBody>
      </p:sp>
      <p:sp>
        <p:nvSpPr>
          <p:cNvPr id="4" name="Slide Number Placeholder 3"/>
          <p:cNvSpPr>
            <a:spLocks noGrp="1"/>
          </p:cNvSpPr>
          <p:nvPr>
            <p:ph type="sldNum" sz="quarter" idx="10"/>
          </p:nvPr>
        </p:nvSpPr>
        <p:spPr/>
        <p:txBody>
          <a:bodyPr/>
          <a:lstStyle/>
          <a:p>
            <a:fld id="{5E83B88A-212F-4BC3-9D37-422C67EDC2CB}" type="slidenum">
              <a:rPr lang="en-US" smtClean="0"/>
              <a:t>16</a:t>
            </a:fld>
            <a:endParaRPr lang="en-US" dirty="0"/>
          </a:p>
        </p:txBody>
      </p:sp>
    </p:spTree>
    <p:extLst>
      <p:ext uri="{BB962C8B-B14F-4D97-AF65-F5344CB8AC3E}">
        <p14:creationId xmlns:p14="http://schemas.microsoft.com/office/powerpoint/2010/main" val="31151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17</a:t>
            </a:fld>
            <a:endParaRPr lang="en-US" dirty="0"/>
          </a:p>
        </p:txBody>
      </p:sp>
    </p:spTree>
    <p:extLst>
      <p:ext uri="{BB962C8B-B14F-4D97-AF65-F5344CB8AC3E}">
        <p14:creationId xmlns:p14="http://schemas.microsoft.com/office/powerpoint/2010/main" val="74269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a:p>
            <a:pPr>
              <a:buFontTx/>
              <a:buChar char="•"/>
            </a:pPr>
            <a:r>
              <a:rPr lang="en-US" dirty="0" smtClean="0"/>
              <a:t>CERB was created in 1982 to</a:t>
            </a:r>
            <a:r>
              <a:rPr lang="en-US" baseline="0" dirty="0" smtClean="0"/>
              <a:t> invest in public infrastructure that supported private job creation</a:t>
            </a:r>
            <a:endParaRPr lang="en-US" dirty="0" smtClean="0"/>
          </a:p>
          <a:p>
            <a:pPr>
              <a:buFontTx/>
              <a:buChar char="•"/>
            </a:pPr>
            <a:endParaRPr lang="en-US" dirty="0" smtClean="0"/>
          </a:p>
          <a:p>
            <a:pPr>
              <a:buFontTx/>
              <a:buChar char="•"/>
            </a:pPr>
            <a:r>
              <a:rPr lang="en-US" dirty="0" smtClean="0"/>
              <a:t>CERB is a 20-member independent</a:t>
            </a:r>
            <a:r>
              <a:rPr lang="en-US" baseline="0" dirty="0" smtClean="0"/>
              <a:t> rule-</a:t>
            </a:r>
            <a:r>
              <a:rPr lang="en-US" dirty="0" smtClean="0"/>
              <a:t>policy making board, meets</a:t>
            </a:r>
            <a:r>
              <a:rPr lang="en-US" baseline="0" dirty="0" smtClean="0"/>
              <a:t> 6 times per year and </a:t>
            </a:r>
            <a:r>
              <a:rPr lang="en-US" dirty="0" smtClean="0"/>
              <a:t>is designed to respond to immediate business needs</a:t>
            </a:r>
            <a:r>
              <a:rPr lang="en-US" baseline="0" dirty="0" smtClean="0"/>
              <a:t> for </a:t>
            </a:r>
            <a:r>
              <a:rPr lang="en-US" dirty="0" smtClean="0"/>
              <a:t>siting and expansion</a:t>
            </a:r>
          </a:p>
          <a:p>
            <a:pPr marL="457133" lvl="1" defTabSz="914266">
              <a:buFontTx/>
              <a:buChar char="•"/>
              <a:defRPr/>
            </a:pPr>
            <a:r>
              <a:rPr lang="en-US" dirty="0" smtClean="0"/>
              <a:t>The</a:t>
            </a:r>
            <a:r>
              <a:rPr lang="en-US" baseline="0" dirty="0" smtClean="0"/>
              <a:t> Board is comprised of small and large business members across the state, representatives from Ports, Counties, Cities, Tribal, Public, and an Economist.  CERB also has legislative members, and state agency members.</a:t>
            </a:r>
            <a:endParaRPr lang="en-US" dirty="0" smtClean="0"/>
          </a:p>
          <a:p>
            <a:pPr>
              <a:buFontTx/>
              <a:buNone/>
            </a:pPr>
            <a:endParaRPr lang="en-US" dirty="0" smtClean="0"/>
          </a:p>
          <a:p>
            <a:pPr>
              <a:buFontTx/>
              <a:buChar char="•"/>
            </a:pPr>
            <a:r>
              <a:rPr lang="en-US" dirty="0" smtClean="0"/>
              <a:t>CERB accepts</a:t>
            </a:r>
            <a:r>
              <a:rPr lang="en-US" baseline="0" dirty="0" smtClean="0"/>
              <a:t> applications on on-going basis, first-come, first-served. Board approves projects at every meeting.</a:t>
            </a:r>
          </a:p>
          <a:p>
            <a:pPr>
              <a:buFontTx/>
              <a:buChar char="•"/>
            </a:pPr>
            <a:endParaRPr lang="en-US" baseline="0" dirty="0" smtClean="0"/>
          </a:p>
          <a:p>
            <a:pPr>
              <a:buFontTx/>
              <a:buChar char="•"/>
            </a:pPr>
            <a:r>
              <a:rPr lang="en-US" baseline="0" dirty="0" smtClean="0"/>
              <a:t>CERB is a revolving </a:t>
            </a:r>
            <a:r>
              <a:rPr lang="en-US" b="1" baseline="0" dirty="0" smtClean="0"/>
              <a:t>loan</a:t>
            </a:r>
            <a:r>
              <a:rPr lang="en-US" baseline="0" dirty="0" smtClean="0"/>
              <a:t> fund</a:t>
            </a:r>
          </a:p>
          <a:p>
            <a:pPr>
              <a:buFontTx/>
              <a:buChar char="•"/>
            </a:pPr>
            <a:endParaRPr lang="en-US" baseline="0" dirty="0" smtClean="0"/>
          </a:p>
          <a:p>
            <a:pPr>
              <a:buFontTx/>
              <a:buChar char="•"/>
            </a:pPr>
            <a:r>
              <a:rPr lang="en-US" baseline="0" dirty="0" smtClean="0"/>
              <a:t>CERB is housed within the Department of Commerce.</a:t>
            </a:r>
          </a:p>
          <a:p>
            <a:pPr>
              <a:buFontTx/>
              <a:buNone/>
            </a:pPr>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2</a:t>
            </a:fld>
            <a:endParaRPr lang="en-US" dirty="0"/>
          </a:p>
        </p:txBody>
      </p:sp>
    </p:spTree>
    <p:extLst>
      <p:ext uri="{BB962C8B-B14F-4D97-AF65-F5344CB8AC3E}">
        <p14:creationId xmlns:p14="http://schemas.microsoft.com/office/powerpoint/2010/main" val="378233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3</a:t>
            </a:fld>
            <a:endParaRPr lang="en-US" dirty="0"/>
          </a:p>
        </p:txBody>
      </p:sp>
    </p:spTree>
    <p:extLst>
      <p:ext uri="{BB962C8B-B14F-4D97-AF65-F5344CB8AC3E}">
        <p14:creationId xmlns:p14="http://schemas.microsoft.com/office/powerpoint/2010/main" val="237724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3B88A-212F-4BC3-9D37-422C67EDC2CB}" type="slidenum">
              <a:rPr lang="en-US" smtClean="0"/>
              <a:t>4</a:t>
            </a:fld>
            <a:endParaRPr lang="en-US" dirty="0"/>
          </a:p>
        </p:txBody>
      </p:sp>
    </p:spTree>
    <p:extLst>
      <p:ext uri="{BB962C8B-B14F-4D97-AF65-F5344CB8AC3E}">
        <p14:creationId xmlns:p14="http://schemas.microsoft.com/office/powerpoint/2010/main" val="45490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3B88A-212F-4BC3-9D37-422C67EDC2CB}" type="slidenum">
              <a:rPr lang="en-US" smtClean="0"/>
              <a:t>5</a:t>
            </a:fld>
            <a:endParaRPr lang="en-US" dirty="0"/>
          </a:p>
        </p:txBody>
      </p:sp>
    </p:spTree>
    <p:extLst>
      <p:ext uri="{BB962C8B-B14F-4D97-AF65-F5344CB8AC3E}">
        <p14:creationId xmlns:p14="http://schemas.microsoft.com/office/powerpoint/2010/main" val="251041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7</a:t>
            </a:fld>
            <a:endParaRPr lang="en-US" dirty="0"/>
          </a:p>
        </p:txBody>
      </p:sp>
    </p:spTree>
    <p:extLst>
      <p:ext uri="{BB962C8B-B14F-4D97-AF65-F5344CB8AC3E}">
        <p14:creationId xmlns:p14="http://schemas.microsoft.com/office/powerpoint/2010/main" val="1732493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Local Governments and Federally Recognized Tribes</a:t>
            </a:r>
          </a:p>
          <a:p>
            <a:endParaRPr lang="en-US" dirty="0" smtClean="0"/>
          </a:p>
        </p:txBody>
      </p:sp>
      <p:sp>
        <p:nvSpPr>
          <p:cNvPr id="4" name="Slide Number Placeholder 3"/>
          <p:cNvSpPr>
            <a:spLocks noGrp="1"/>
          </p:cNvSpPr>
          <p:nvPr>
            <p:ph type="sldNum" sz="quarter" idx="10"/>
          </p:nvPr>
        </p:nvSpPr>
        <p:spPr/>
        <p:txBody>
          <a:bodyPr/>
          <a:lstStyle/>
          <a:p>
            <a:fld id="{5E83B88A-212F-4BC3-9D37-422C67EDC2CB}" type="slidenum">
              <a:rPr lang="en-US" smtClean="0"/>
              <a:t>8</a:t>
            </a:fld>
            <a:endParaRPr lang="en-US" dirty="0"/>
          </a:p>
        </p:txBody>
      </p:sp>
    </p:spTree>
    <p:extLst>
      <p:ext uri="{BB962C8B-B14F-4D97-AF65-F5344CB8AC3E}">
        <p14:creationId xmlns:p14="http://schemas.microsoft.com/office/powerpoint/2010/main" val="987949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3B88A-212F-4BC3-9D37-422C67EDC2CB}" type="slidenum">
              <a:rPr lang="en-US" smtClean="0"/>
              <a:t>9</a:t>
            </a:fld>
            <a:endParaRPr lang="en-US" dirty="0"/>
          </a:p>
        </p:txBody>
      </p:sp>
    </p:spTree>
    <p:extLst>
      <p:ext uri="{BB962C8B-B14F-4D97-AF65-F5344CB8AC3E}">
        <p14:creationId xmlns:p14="http://schemas.microsoft.com/office/powerpoint/2010/main" val="159669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3B88A-212F-4BC3-9D37-422C67EDC2CB}" type="slidenum">
              <a:rPr lang="en-US" smtClean="0"/>
              <a:t>10</a:t>
            </a:fld>
            <a:endParaRPr lang="en-US" dirty="0"/>
          </a:p>
        </p:txBody>
      </p:sp>
    </p:spTree>
    <p:extLst>
      <p:ext uri="{BB962C8B-B14F-4D97-AF65-F5344CB8AC3E}">
        <p14:creationId xmlns:p14="http://schemas.microsoft.com/office/powerpoint/2010/main" val="4086127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73006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1943179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16991664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CERB Presentation 2012 IACC </a:t>
            </a: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A75B9AF1-F2D3-4F57-8B5A-503FD30AAAD5}"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81850" y="5562600"/>
            <a:ext cx="1809750" cy="1143000"/>
          </a:xfrm>
          <a:prstGeom prst="rect">
            <a:avLst/>
          </a:prstGeom>
        </p:spPr>
      </p:pic>
    </p:spTree>
    <p:extLst>
      <p:ext uri="{BB962C8B-B14F-4D97-AF65-F5344CB8AC3E}">
        <p14:creationId xmlns:p14="http://schemas.microsoft.com/office/powerpoint/2010/main" val="384709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 t="-7500" r="31" b="12500"/>
          <a:stretch/>
        </p:blipFill>
        <p:spPr>
          <a:xfrm>
            <a:off x="-2832" y="-1066800"/>
            <a:ext cx="9144000" cy="28956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1850" y="5562600"/>
            <a:ext cx="1809750" cy="1143000"/>
          </a:xfrm>
          <a:prstGeom prst="rect">
            <a:avLst/>
          </a:prstGeom>
        </p:spPr>
      </p:pic>
      <p:sp>
        <p:nvSpPr>
          <p:cNvPr id="5" name="TextBox 4"/>
          <p:cNvSpPr txBox="1"/>
          <p:nvPr userDrawn="1"/>
        </p:nvSpPr>
        <p:spPr>
          <a:xfrm>
            <a:off x="999226" y="1244025"/>
            <a:ext cx="8153400" cy="584775"/>
          </a:xfrm>
          <a:prstGeom prst="rect">
            <a:avLst/>
          </a:prstGeom>
          <a:solidFill>
            <a:schemeClr val="tx2">
              <a:lumMod val="50000"/>
              <a:alpha val="40000"/>
            </a:schemeClr>
          </a:solidFill>
        </p:spPr>
        <p:txBody>
          <a:bodyPr wrap="square" rtlCol="0">
            <a:spAutoFit/>
          </a:bodyPr>
          <a:lstStyle/>
          <a:p>
            <a:pPr algn="ctr"/>
            <a:r>
              <a:rPr lang="en-US" sz="3200" dirty="0" smtClean="0">
                <a:solidFill>
                  <a:schemeClr val="bg1"/>
                </a:solidFill>
                <a:latin typeface="+mj-lt"/>
              </a:rPr>
              <a:t>Community Economic</a:t>
            </a:r>
            <a:r>
              <a:rPr lang="en-US" sz="3200" baseline="0" dirty="0" smtClean="0">
                <a:solidFill>
                  <a:schemeClr val="bg1"/>
                </a:solidFill>
                <a:latin typeface="+mj-lt"/>
              </a:rPr>
              <a:t> Revitalization Board</a:t>
            </a:r>
            <a:endParaRPr lang="en-US" sz="3200" dirty="0">
              <a:solidFill>
                <a:schemeClr val="bg1"/>
              </a:solidFill>
              <a:latin typeface="+mj-lt"/>
            </a:endParaRPr>
          </a:p>
        </p:txBody>
      </p:sp>
    </p:spTree>
    <p:extLst>
      <p:ext uri="{BB962C8B-B14F-4D97-AF65-F5344CB8AC3E}">
        <p14:creationId xmlns:p14="http://schemas.microsoft.com/office/powerpoint/2010/main" val="237268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 t="-7500" r="31" b="12500"/>
          <a:stretch/>
        </p:blipFill>
        <p:spPr>
          <a:xfrm>
            <a:off x="-2832" y="-1066800"/>
            <a:ext cx="9144000" cy="2895600"/>
          </a:xfrm>
          <a:prstGeom prst="rect">
            <a:avLst/>
          </a:prstGeom>
        </p:spPr>
      </p:pic>
      <p:sp>
        <p:nvSpPr>
          <p:cNvPr id="5" name="TextBox 4"/>
          <p:cNvSpPr txBox="1"/>
          <p:nvPr userDrawn="1"/>
        </p:nvSpPr>
        <p:spPr>
          <a:xfrm>
            <a:off x="999226" y="1244025"/>
            <a:ext cx="8153400" cy="584775"/>
          </a:xfrm>
          <a:prstGeom prst="rect">
            <a:avLst/>
          </a:prstGeom>
          <a:solidFill>
            <a:schemeClr val="tx2">
              <a:lumMod val="50000"/>
              <a:alpha val="40000"/>
            </a:schemeClr>
          </a:solidFill>
        </p:spPr>
        <p:txBody>
          <a:bodyPr wrap="square" rtlCol="0">
            <a:spAutoFit/>
          </a:bodyPr>
          <a:lstStyle/>
          <a:p>
            <a:pPr algn="ctr"/>
            <a:r>
              <a:rPr lang="en-US" sz="3200" dirty="0" smtClean="0">
                <a:solidFill>
                  <a:schemeClr val="bg1"/>
                </a:solidFill>
                <a:latin typeface="+mj-lt"/>
              </a:rPr>
              <a:t>Community Economic</a:t>
            </a:r>
            <a:r>
              <a:rPr lang="en-US" sz="3200" baseline="0" dirty="0" smtClean="0">
                <a:solidFill>
                  <a:schemeClr val="bg1"/>
                </a:solidFill>
                <a:latin typeface="+mj-lt"/>
              </a:rPr>
              <a:t> Revitalization Board</a:t>
            </a:r>
            <a:endParaRPr lang="en-US" sz="3200" dirty="0">
              <a:solidFill>
                <a:schemeClr val="bg1"/>
              </a:solidFill>
              <a:latin typeface="+mj-lt"/>
            </a:endParaRPr>
          </a:p>
        </p:txBody>
      </p:sp>
    </p:spTree>
    <p:extLst>
      <p:ext uri="{BB962C8B-B14F-4D97-AF65-F5344CB8AC3E}">
        <p14:creationId xmlns:p14="http://schemas.microsoft.com/office/powerpoint/2010/main" val="243894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CERB Presentation 2012 IACC </a:t>
            </a: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A75B9AF1-F2D3-4F57-8B5A-503FD30AAAD5}"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81850" y="5562600"/>
            <a:ext cx="1809750" cy="1143000"/>
          </a:xfrm>
          <a:prstGeom prst="rect">
            <a:avLst/>
          </a:prstGeom>
        </p:spPr>
      </p:pic>
    </p:spTree>
    <p:extLst>
      <p:ext uri="{BB962C8B-B14F-4D97-AF65-F5344CB8AC3E}">
        <p14:creationId xmlns:p14="http://schemas.microsoft.com/office/powerpoint/2010/main" val="70683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4029976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39589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1780419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417828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1240632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548789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495388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090826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502051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158450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146977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588939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CERB Presentation 2012 IACC </a:t>
            </a: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A75B9AF1-F2D3-4F57-8B5A-503FD30AAAD5}"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81850" y="5562600"/>
            <a:ext cx="1809750" cy="1143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1600" y="1066800"/>
            <a:ext cx="2182415" cy="2182415"/>
          </a:xfrm>
          <a:prstGeom prst="rect">
            <a:avLst/>
          </a:prstGeom>
        </p:spPr>
      </p:pic>
    </p:spTree>
    <p:extLst>
      <p:ext uri="{BB962C8B-B14F-4D97-AF65-F5344CB8AC3E}">
        <p14:creationId xmlns:p14="http://schemas.microsoft.com/office/powerpoint/2010/main" val="32485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42363459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23726201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424036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9852964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39689657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400118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2E51D1-4EED-4631-B8E7-879CEAB711C0}" type="datetimeFigureOut">
              <a:rPr lang="en-US" smtClean="0"/>
              <a:t>12/16/2021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9AF1-F2D3-4F57-8B5A-503FD30AAAD5}" type="slidenum">
              <a:rPr lang="en-US" smtClean="0"/>
              <a:t>‹#›</a:t>
            </a:fld>
            <a:endParaRPr lang="en-US" dirty="0"/>
          </a:p>
        </p:txBody>
      </p:sp>
    </p:spTree>
    <p:extLst>
      <p:ext uri="{BB962C8B-B14F-4D97-AF65-F5344CB8AC3E}">
        <p14:creationId xmlns:p14="http://schemas.microsoft.com/office/powerpoint/2010/main" val="7508072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E51D1-4EED-4631-B8E7-879CEAB711C0}" type="datetimeFigureOut">
              <a:rPr lang="en-US" smtClean="0"/>
              <a:t>12/16/2021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B9AF1-F2D3-4F57-8B5A-503FD30AAAD5}" type="slidenum">
              <a:rPr lang="en-US" smtClean="0"/>
              <a:t>‹#›</a:t>
            </a:fld>
            <a:endParaRPr lang="en-US" dirty="0"/>
          </a:p>
        </p:txBody>
      </p:sp>
    </p:spTree>
    <p:extLst>
      <p:ext uri="{BB962C8B-B14F-4D97-AF65-F5344CB8AC3E}">
        <p14:creationId xmlns:p14="http://schemas.microsoft.com/office/powerpoint/2010/main" val="3634174015"/>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 id="2147484932" r:id="rId12"/>
    <p:sldLayoutId id="2147484966" r:id="rId13"/>
    <p:sldLayoutId id="2147484967" r:id="rId14"/>
    <p:sldLayoutId id="2147484965"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E51D1-4EED-4631-B8E7-879CEAB711C0}" type="datetimeFigureOut">
              <a:rPr lang="en-US" smtClean="0"/>
              <a:t>12/16/2021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B9AF1-F2D3-4F57-8B5A-503FD30AAAD5}" type="slidenum">
              <a:rPr lang="en-US" smtClean="0"/>
              <a:t>‹#›</a:t>
            </a:fld>
            <a:endParaRPr lang="en-US" dirty="0"/>
          </a:p>
        </p:txBody>
      </p:sp>
    </p:spTree>
    <p:extLst>
      <p:ext uri="{BB962C8B-B14F-4D97-AF65-F5344CB8AC3E}">
        <p14:creationId xmlns:p14="http://schemas.microsoft.com/office/powerpoint/2010/main" val="1917293271"/>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s://vimeo.com/showcase/7924059/video/492252381" TargetMode="Externa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065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647" y="2317391"/>
            <a:ext cx="2590800" cy="3910489"/>
          </a:xfrm>
          <a:prstGeom prst="round2DiagRect">
            <a:avLst/>
          </a:prstGeom>
          <a:solidFill>
            <a:schemeClr val="accent1">
              <a:lumMod val="75000"/>
            </a:schemeClr>
          </a:solidFill>
        </p:spPr>
        <p:txBody>
          <a:bodyPr wrap="square" rtlCol="0">
            <a:spAutoFit/>
          </a:bodyPr>
          <a:lstStyle/>
          <a:p>
            <a:r>
              <a:rPr lang="en-US" b="1" dirty="0" smtClean="0">
                <a:solidFill>
                  <a:schemeClr val="bg1"/>
                </a:solidFill>
              </a:rPr>
              <a:t>$37,847,907 </a:t>
            </a:r>
            <a:r>
              <a:rPr lang="en-US" dirty="0" smtClean="0">
                <a:solidFill>
                  <a:schemeClr val="bg1"/>
                </a:solidFill>
              </a:rPr>
              <a:t>Invested</a:t>
            </a:r>
          </a:p>
          <a:p>
            <a:endParaRPr lang="en-US" dirty="0">
              <a:solidFill>
                <a:schemeClr val="bg1"/>
              </a:solidFill>
            </a:endParaRPr>
          </a:p>
          <a:p>
            <a:r>
              <a:rPr lang="en-US" b="1" dirty="0" smtClean="0">
                <a:solidFill>
                  <a:schemeClr val="bg1"/>
                </a:solidFill>
              </a:rPr>
              <a:t>27 </a:t>
            </a:r>
            <a:r>
              <a:rPr lang="en-US" dirty="0" smtClean="0">
                <a:solidFill>
                  <a:schemeClr val="bg1"/>
                </a:solidFill>
              </a:rPr>
              <a:t>Projects</a:t>
            </a:r>
          </a:p>
          <a:p>
            <a:r>
              <a:rPr lang="en-US" b="1" dirty="0" smtClean="0">
                <a:solidFill>
                  <a:schemeClr val="bg1"/>
                </a:solidFill>
              </a:rPr>
              <a:t>72</a:t>
            </a:r>
            <a:r>
              <a:rPr lang="en-US" b="1" dirty="0" smtClean="0">
                <a:solidFill>
                  <a:schemeClr val="bg1"/>
                </a:solidFill>
              </a:rPr>
              <a:t> </a:t>
            </a:r>
            <a:r>
              <a:rPr lang="en-US" dirty="0" smtClean="0">
                <a:solidFill>
                  <a:schemeClr val="bg1"/>
                </a:solidFill>
              </a:rPr>
              <a:t>Communities</a:t>
            </a:r>
          </a:p>
          <a:p>
            <a:r>
              <a:rPr lang="en-US" b="1" dirty="0" smtClean="0">
                <a:solidFill>
                  <a:schemeClr val="bg1"/>
                </a:solidFill>
              </a:rPr>
              <a:t>21,112</a:t>
            </a:r>
            <a:r>
              <a:rPr lang="en-US" dirty="0" smtClean="0">
                <a:solidFill>
                  <a:schemeClr val="bg1"/>
                </a:solidFill>
              </a:rPr>
              <a:t> </a:t>
            </a:r>
            <a:r>
              <a:rPr lang="en-US" dirty="0" smtClean="0">
                <a:solidFill>
                  <a:schemeClr val="bg1"/>
                </a:solidFill>
              </a:rPr>
              <a:t>Connections</a:t>
            </a:r>
          </a:p>
          <a:p>
            <a:r>
              <a:rPr lang="en-US" b="1" dirty="0" smtClean="0">
                <a:solidFill>
                  <a:schemeClr val="bg1"/>
                </a:solidFill>
              </a:rPr>
              <a:t>136</a:t>
            </a:r>
            <a:r>
              <a:rPr lang="en-US" dirty="0" smtClean="0">
                <a:solidFill>
                  <a:schemeClr val="bg1"/>
                </a:solidFill>
              </a:rPr>
              <a:t> </a:t>
            </a:r>
            <a:r>
              <a:rPr lang="en-US" dirty="0" smtClean="0">
                <a:solidFill>
                  <a:schemeClr val="bg1"/>
                </a:solidFill>
              </a:rPr>
              <a:t>ISPs</a:t>
            </a:r>
          </a:p>
          <a:p>
            <a:r>
              <a:rPr lang="en-US" b="1" dirty="0" smtClean="0">
                <a:solidFill>
                  <a:schemeClr val="bg1"/>
                </a:solidFill>
              </a:rPr>
              <a:t>5 </a:t>
            </a:r>
            <a:r>
              <a:rPr lang="en-US" dirty="0" smtClean="0">
                <a:solidFill>
                  <a:schemeClr val="bg1"/>
                </a:solidFill>
              </a:rPr>
              <a:t>Towers</a:t>
            </a:r>
          </a:p>
          <a:p>
            <a:r>
              <a:rPr lang="en-US" b="1" dirty="0" smtClean="0">
                <a:solidFill>
                  <a:schemeClr val="bg1"/>
                </a:solidFill>
              </a:rPr>
              <a:t>500+</a:t>
            </a:r>
            <a:r>
              <a:rPr lang="en-US" dirty="0" smtClean="0">
                <a:solidFill>
                  <a:schemeClr val="bg1"/>
                </a:solidFill>
              </a:rPr>
              <a:t> </a:t>
            </a:r>
            <a:r>
              <a:rPr lang="en-US" dirty="0" smtClean="0">
                <a:solidFill>
                  <a:schemeClr val="bg1"/>
                </a:solidFill>
              </a:rPr>
              <a:t>Miles of Fiber</a:t>
            </a:r>
          </a:p>
          <a:p>
            <a:endParaRPr lang="en-US" dirty="0">
              <a:solidFill>
                <a:schemeClr val="bg1"/>
              </a:solidFill>
            </a:endParaRPr>
          </a:p>
          <a:p>
            <a:r>
              <a:rPr lang="en-US" b="1" dirty="0" smtClean="0">
                <a:solidFill>
                  <a:schemeClr val="bg1"/>
                </a:solidFill>
              </a:rPr>
              <a:t>$</a:t>
            </a:r>
            <a:r>
              <a:rPr lang="en-US" b="1" dirty="0" smtClean="0">
                <a:solidFill>
                  <a:schemeClr val="bg1"/>
                </a:solidFill>
              </a:rPr>
              <a:t>1,793</a:t>
            </a:r>
            <a:r>
              <a:rPr lang="en-US" b="1" dirty="0" smtClean="0">
                <a:solidFill>
                  <a:schemeClr val="bg1"/>
                </a:solidFill>
              </a:rPr>
              <a:t> </a:t>
            </a:r>
            <a:r>
              <a:rPr lang="en-US" dirty="0" smtClean="0">
                <a:solidFill>
                  <a:schemeClr val="bg1"/>
                </a:solidFill>
              </a:rPr>
              <a:t>Cost per Connection</a:t>
            </a:r>
          </a:p>
          <a:p>
            <a:endParaRPr lang="en-US" dirty="0">
              <a:solidFill>
                <a:schemeClr val="bg1"/>
              </a:solidFill>
            </a:endParaRPr>
          </a:p>
          <a:p>
            <a:r>
              <a:rPr lang="en-US" sz="1600" dirty="0" smtClean="0">
                <a:solidFill>
                  <a:schemeClr val="bg1"/>
                </a:solidFill>
              </a:rPr>
              <a:t>Avg. Project </a:t>
            </a:r>
            <a:r>
              <a:rPr lang="en-US" sz="1600" dirty="0" smtClean="0">
                <a:solidFill>
                  <a:schemeClr val="bg1"/>
                </a:solidFill>
              </a:rPr>
              <a:t>$1,645,561</a:t>
            </a:r>
            <a:endParaRPr lang="en-US" sz="1600" dirty="0">
              <a:solidFill>
                <a:schemeClr val="bg1"/>
              </a:solidFill>
            </a:endParaRPr>
          </a:p>
        </p:txBody>
      </p:sp>
      <p:pic>
        <p:nvPicPr>
          <p:cNvPr id="5" name="slide2" descr="Dashboard 1">
            <a:extLst>
              <a:ext uri="{FF2B5EF4-FFF2-40B4-BE49-F238E27FC236}">
                <a16:creationId xmlns:a16="http://schemas.microsoft.com/office/drawing/2014/main" id="{D57905F6-4AAF-4DF7-953F-C957F496A87C}"/>
              </a:ext>
            </a:extLst>
          </p:cNvPr>
          <p:cNvPicPr>
            <a:picLocks noChangeAspect="1"/>
          </p:cNvPicPr>
          <p:nvPr/>
        </p:nvPicPr>
        <p:blipFill rotWithShape="1">
          <a:blip r:embed="rId3">
            <a:extLst>
              <a:ext uri="{28A0092B-C50C-407E-A947-70E740481C1C}">
                <a14:useLocalDpi xmlns:a14="http://schemas.microsoft.com/office/drawing/2010/main" val="0"/>
              </a:ext>
            </a:extLst>
          </a:blip>
          <a:srcRect l="11600" t="11174" r="1137" b="17460"/>
          <a:stretch/>
        </p:blipFill>
        <p:spPr>
          <a:xfrm>
            <a:off x="2642062" y="2209800"/>
            <a:ext cx="6356192" cy="4158533"/>
          </a:xfrm>
          <a:prstGeom prst="rect">
            <a:avLst/>
          </a:prstGeom>
        </p:spPr>
      </p:pic>
    </p:spTree>
    <p:extLst>
      <p:ext uri="{BB962C8B-B14F-4D97-AF65-F5344CB8AC3E}">
        <p14:creationId xmlns:p14="http://schemas.microsoft.com/office/powerpoint/2010/main" val="110379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9600" y="2057400"/>
            <a:ext cx="7772400" cy="4932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mj-lt"/>
              </a:rPr>
              <a:t>Rural Broadband 2018-2021</a:t>
            </a:r>
          </a:p>
          <a:p>
            <a:pPr marL="0" indent="0" algn="ctr">
              <a:buFont typeface="Arial" panose="020B0604020202020204" pitchFamily="34" charset="0"/>
              <a:buNone/>
            </a:pPr>
            <a:endParaRPr lang="en-US" sz="1600" dirty="0" smtClean="0">
              <a:latin typeface="+mj-lt"/>
            </a:endParaRPr>
          </a:p>
          <a:p>
            <a:pPr marL="0" indent="0" algn="ctr">
              <a:buFont typeface="Arial" panose="020B0604020202020204" pitchFamily="34" charset="0"/>
              <a:buNone/>
            </a:pPr>
            <a:endParaRPr lang="en-US" sz="1600" dirty="0" smtClean="0">
              <a:latin typeface="+mj-lt"/>
            </a:endParaRPr>
          </a:p>
          <a:p>
            <a:pPr marL="0" indent="0" algn="ctr">
              <a:buFont typeface="Arial" panose="020B0604020202020204" pitchFamily="34" charset="0"/>
              <a:buNone/>
            </a:pPr>
            <a:endParaRPr lang="en-US" sz="1600" dirty="0">
              <a:latin typeface="+mj-lt"/>
            </a:endParaRPr>
          </a:p>
        </p:txBody>
      </p:sp>
      <p:graphicFrame>
        <p:nvGraphicFramePr>
          <p:cNvPr id="5" name="Chart 4"/>
          <p:cNvGraphicFramePr>
            <a:graphicFrameLocks/>
          </p:cNvGraphicFramePr>
          <p:nvPr>
            <p:extLst>
              <p:ext uri="{D42A27DB-BD31-4B8C-83A1-F6EECF244321}">
                <p14:modId xmlns:p14="http://schemas.microsoft.com/office/powerpoint/2010/main" val="627163958"/>
              </p:ext>
            </p:extLst>
          </p:nvPr>
        </p:nvGraphicFramePr>
        <p:xfrm>
          <a:off x="2362200" y="2667000"/>
          <a:ext cx="4378325"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9643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9600" y="2057400"/>
            <a:ext cx="7772400" cy="4932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mj-lt"/>
              </a:rPr>
              <a:t>Rural </a:t>
            </a:r>
            <a:r>
              <a:rPr lang="en-US" smtClean="0">
                <a:latin typeface="+mj-lt"/>
              </a:rPr>
              <a:t>Broadband 2018-2021</a:t>
            </a:r>
            <a:endParaRPr lang="en-US" dirty="0" smtClean="0">
              <a:latin typeface="+mj-lt"/>
            </a:endParaRPr>
          </a:p>
          <a:p>
            <a:pPr marL="0" indent="0" algn="ctr">
              <a:buFont typeface="Arial" panose="020B0604020202020204" pitchFamily="34" charset="0"/>
              <a:buNone/>
            </a:pPr>
            <a:endParaRPr lang="en-US" sz="1600" dirty="0" smtClean="0">
              <a:latin typeface="+mj-lt"/>
            </a:endParaRPr>
          </a:p>
          <a:p>
            <a:pPr marL="0" indent="0" algn="ctr">
              <a:buFont typeface="Arial" panose="020B0604020202020204" pitchFamily="34" charset="0"/>
              <a:buNone/>
            </a:pPr>
            <a:endParaRPr lang="en-US" sz="1600" dirty="0" smtClean="0">
              <a:latin typeface="+mj-lt"/>
            </a:endParaRPr>
          </a:p>
          <a:p>
            <a:pPr marL="0" indent="0" algn="ctr">
              <a:buFont typeface="Arial" panose="020B0604020202020204" pitchFamily="34" charset="0"/>
              <a:buNone/>
            </a:pPr>
            <a:endParaRPr lang="en-US" sz="1600" dirty="0">
              <a:latin typeface="+mj-lt"/>
            </a:endParaRPr>
          </a:p>
        </p:txBody>
      </p:sp>
      <p:graphicFrame>
        <p:nvGraphicFramePr>
          <p:cNvPr id="4" name="Diagram 3"/>
          <p:cNvGraphicFramePr/>
          <p:nvPr>
            <p:extLst>
              <p:ext uri="{D42A27DB-BD31-4B8C-83A1-F6EECF244321}">
                <p14:modId xmlns:p14="http://schemas.microsoft.com/office/powerpoint/2010/main" val="3129533564"/>
              </p:ext>
            </p:extLst>
          </p:nvPr>
        </p:nvGraphicFramePr>
        <p:xfrm>
          <a:off x="1676400" y="2673855"/>
          <a:ext cx="7315200" cy="3922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2400" y="4327248"/>
            <a:ext cx="1752600" cy="307777"/>
          </a:xfrm>
          <a:prstGeom prst="rect">
            <a:avLst/>
          </a:prstGeom>
          <a:noFill/>
        </p:spPr>
        <p:txBody>
          <a:bodyPr wrap="square" rtlCol="0">
            <a:spAutoFit/>
          </a:bodyPr>
          <a:lstStyle/>
          <a:p>
            <a:pPr algn="ctr"/>
            <a:r>
              <a:rPr lang="en-US" sz="1400" dirty="0" smtClean="0"/>
              <a:t>Direct Benefits</a:t>
            </a:r>
            <a:endParaRPr lang="en-US" sz="1400" dirty="0"/>
          </a:p>
        </p:txBody>
      </p:sp>
      <p:sp>
        <p:nvSpPr>
          <p:cNvPr id="6" name="TextBox 5"/>
          <p:cNvSpPr txBox="1"/>
          <p:nvPr/>
        </p:nvSpPr>
        <p:spPr>
          <a:xfrm>
            <a:off x="-76200" y="5791200"/>
            <a:ext cx="1752600" cy="304800"/>
          </a:xfrm>
          <a:prstGeom prst="rect">
            <a:avLst/>
          </a:prstGeom>
          <a:noFill/>
        </p:spPr>
        <p:txBody>
          <a:bodyPr wrap="square" rtlCol="0">
            <a:spAutoFit/>
          </a:bodyPr>
          <a:lstStyle/>
          <a:p>
            <a:pPr algn="ctr"/>
            <a:r>
              <a:rPr lang="en-US" sz="1400" dirty="0" smtClean="0"/>
              <a:t>Community Impacts</a:t>
            </a:r>
            <a:endParaRPr lang="en-US" sz="1400" dirty="0"/>
          </a:p>
        </p:txBody>
      </p:sp>
    </p:spTree>
    <p:extLst>
      <p:ext uri="{BB962C8B-B14F-4D97-AF65-F5344CB8AC3E}">
        <p14:creationId xmlns:p14="http://schemas.microsoft.com/office/powerpoint/2010/main" val="1147442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0" y="2057400"/>
            <a:ext cx="4953000" cy="4601519"/>
          </a:xfrm>
          <a:prstGeom prst="rect">
            <a:avLst/>
          </a:prstGeom>
        </p:spPr>
      </p:pic>
    </p:spTree>
    <p:extLst>
      <p:ext uri="{BB962C8B-B14F-4D97-AF65-F5344CB8AC3E}">
        <p14:creationId xmlns:p14="http://schemas.microsoft.com/office/powerpoint/2010/main" val="341168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4294967295"/>
          </p:nvPr>
        </p:nvSpPr>
        <p:spPr>
          <a:xfrm>
            <a:off x="457200" y="1981200"/>
            <a:ext cx="7772400" cy="493252"/>
          </a:xfrm>
        </p:spPr>
        <p:txBody>
          <a:bodyPr>
            <a:normAutofit fontScale="92500" lnSpcReduction="20000"/>
          </a:bodyPr>
          <a:lstStyle/>
          <a:p>
            <a:pPr marL="0" indent="0" algn="ctr">
              <a:buNone/>
            </a:pPr>
            <a:r>
              <a:rPr lang="en-US" dirty="0" smtClean="0">
                <a:latin typeface="+mj-lt"/>
              </a:rPr>
              <a:t>How CERB works</a:t>
            </a:r>
          </a:p>
          <a:p>
            <a:pPr marL="0" indent="0" algn="ctr">
              <a:buNone/>
            </a:pPr>
            <a:endParaRPr lang="en-US" sz="1600" dirty="0" smtClean="0">
              <a:latin typeface="+mj-lt"/>
            </a:endParaRPr>
          </a:p>
          <a:p>
            <a:pPr marL="0" indent="0" algn="ctr">
              <a:buNone/>
            </a:pPr>
            <a:endParaRPr lang="en-US" sz="1600" dirty="0">
              <a:latin typeface="+mj-lt"/>
            </a:endParaRPr>
          </a:p>
          <a:p>
            <a:pPr marL="0" indent="0" algn="ctr">
              <a:buNone/>
            </a:pPr>
            <a:endParaRPr lang="en-US" sz="1600" dirty="0">
              <a:latin typeface="+mj-lt"/>
            </a:endParaRPr>
          </a:p>
        </p:txBody>
      </p:sp>
      <p:graphicFrame>
        <p:nvGraphicFramePr>
          <p:cNvPr id="8" name="Diagram 7"/>
          <p:cNvGraphicFramePr/>
          <p:nvPr>
            <p:extLst/>
          </p:nvPr>
        </p:nvGraphicFramePr>
        <p:xfrm>
          <a:off x="1295400" y="2286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447800" y="6278004"/>
            <a:ext cx="5524500" cy="369332"/>
          </a:xfrm>
          <a:prstGeom prst="rect">
            <a:avLst/>
          </a:prstGeom>
          <a:noFill/>
        </p:spPr>
        <p:txBody>
          <a:bodyPr wrap="square" rtlCol="0">
            <a:spAutoFit/>
          </a:bodyPr>
          <a:lstStyle/>
          <a:p>
            <a:r>
              <a:rPr lang="en-US" i="1" dirty="0" smtClean="0"/>
              <a:t>CERB Tracks </a:t>
            </a:r>
            <a:r>
              <a:rPr lang="en-US" b="1" i="1" dirty="0" smtClean="0"/>
              <a:t>ALL</a:t>
            </a:r>
            <a:r>
              <a:rPr lang="en-US" i="1" dirty="0" smtClean="0"/>
              <a:t> Projects for 5 years </a:t>
            </a:r>
            <a:r>
              <a:rPr lang="en-US" b="1" i="1" dirty="0" smtClean="0"/>
              <a:t>AFTER</a:t>
            </a:r>
            <a:r>
              <a:rPr lang="en-US" i="1" dirty="0" smtClean="0"/>
              <a:t> Completion</a:t>
            </a:r>
            <a:endParaRPr lang="en-US" i="1" dirty="0"/>
          </a:p>
        </p:txBody>
      </p:sp>
    </p:spTree>
    <p:extLst>
      <p:ext uri="{BB962C8B-B14F-4D97-AF65-F5344CB8AC3E}">
        <p14:creationId xmlns:p14="http://schemas.microsoft.com/office/powerpoint/2010/main" val="244961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74150" y="2588476"/>
            <a:ext cx="4240584" cy="830997"/>
          </a:xfrm>
          <a:prstGeom prst="rect">
            <a:avLst/>
          </a:prstGeom>
          <a:noFill/>
        </p:spPr>
        <p:txBody>
          <a:bodyPr wrap="none" lIns="91440" tIns="45720" rIns="91440" bIns="45720">
            <a:spAutoFit/>
          </a:bodyPr>
          <a:lstStyle/>
          <a:p>
            <a:pPr algn="ctr"/>
            <a:r>
              <a:rPr lang="en-US" sz="4800" dirty="0" smtClean="0">
                <a:ln w="0"/>
                <a:solidFill>
                  <a:schemeClr val="accent1">
                    <a:lumMod val="75000"/>
                  </a:schemeClr>
                </a:solidFill>
                <a:effectLst>
                  <a:reflection blurRad="6350" stA="53000" endA="300" endPos="35500" dir="5400000" sy="-90000" algn="bl" rotWithShape="0"/>
                </a:effectLst>
              </a:rPr>
              <a:t>Project Tracking</a:t>
            </a:r>
            <a:endParaRPr lang="en-US" sz="4800" dirty="0">
              <a:ln w="0"/>
              <a:solidFill>
                <a:schemeClr val="accent1">
                  <a:lumMod val="75000"/>
                </a:schemeClr>
              </a:solidFill>
              <a:effectLst>
                <a:reflection blurRad="6350" stA="53000" endA="300" endPos="35500" dir="5400000" sy="-90000" algn="bl" rotWithShape="0"/>
              </a:effectLst>
            </a:endParaRPr>
          </a:p>
        </p:txBody>
      </p:sp>
      <p:sp>
        <p:nvSpPr>
          <p:cNvPr id="9" name="TextBox 8"/>
          <p:cNvSpPr txBox="1"/>
          <p:nvPr/>
        </p:nvSpPr>
        <p:spPr>
          <a:xfrm>
            <a:off x="4644887" y="4284733"/>
            <a:ext cx="4499113" cy="954107"/>
          </a:xfrm>
          <a:prstGeom prst="rect">
            <a:avLst/>
          </a:prstGeom>
          <a:noFill/>
        </p:spPr>
        <p:txBody>
          <a:bodyPr wrap="square" rtlCol="0">
            <a:spAutoFit/>
          </a:bodyPr>
          <a:lstStyle/>
          <a:p>
            <a:pPr algn="ctr"/>
            <a:r>
              <a:rPr lang="en-US" sz="2800" dirty="0" smtClean="0">
                <a:latin typeface="Calibri" panose="020F0502020204030204" pitchFamily="34" charset="0"/>
              </a:rPr>
              <a:t>Tracked for 5 years </a:t>
            </a:r>
            <a:r>
              <a:rPr lang="en-US" sz="2800" b="1" u="sng" dirty="0" smtClean="0">
                <a:latin typeface="Calibri" panose="020F0502020204030204" pitchFamily="34" charset="0"/>
              </a:rPr>
              <a:t>after</a:t>
            </a:r>
            <a:r>
              <a:rPr lang="en-US" sz="2800" dirty="0" smtClean="0">
                <a:latin typeface="Calibri" panose="020F0502020204030204" pitchFamily="34" charset="0"/>
              </a:rPr>
              <a:t> a project is complete.</a:t>
            </a:r>
            <a:endParaRPr lang="en-US" sz="2800" dirty="0">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87" y="2209800"/>
            <a:ext cx="4343400" cy="4343400"/>
          </a:xfrm>
          <a:prstGeom prst="rect">
            <a:avLst/>
          </a:prstGeom>
        </p:spPr>
      </p:pic>
    </p:spTree>
    <p:extLst>
      <p:ext uri="{BB962C8B-B14F-4D97-AF65-F5344CB8AC3E}">
        <p14:creationId xmlns:p14="http://schemas.microsoft.com/office/powerpoint/2010/main" val="80534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62200" y="4419600"/>
            <a:ext cx="4601989" cy="2204188"/>
          </a:xfrm>
          <a:prstGeom prst="rect">
            <a:avLst/>
          </a:prstGeom>
        </p:spPr>
      </p:pic>
      <p:pic>
        <p:nvPicPr>
          <p:cNvPr id="2" name="Picture 1"/>
          <p:cNvPicPr/>
          <p:nvPr/>
        </p:nvPicPr>
        <p:blipFill rotWithShape="1">
          <a:blip r:embed="rId4" cstate="print">
            <a:extLst>
              <a:ext uri="{28A0092B-C50C-407E-A947-70E740481C1C}">
                <a14:useLocalDpi xmlns:a14="http://schemas.microsoft.com/office/drawing/2010/main" val="0"/>
              </a:ext>
            </a:extLst>
          </a:blip>
          <a:srcRect l="1" r="-6" b="32675"/>
          <a:stretch/>
        </p:blipFill>
        <p:spPr bwMode="auto">
          <a:xfrm>
            <a:off x="76200" y="1927254"/>
            <a:ext cx="1648608" cy="1343247"/>
          </a:xfrm>
          <a:prstGeom prst="rect">
            <a:avLst/>
          </a:prstGeom>
          <a:ln>
            <a:noFill/>
          </a:ln>
          <a:extLst>
            <a:ext uri="{53640926-AAD7-44D8-BBD7-CCE9431645EC}">
              <a14:shadowObscured xmlns:a14="http://schemas.microsoft.com/office/drawing/2010/main"/>
            </a:ext>
          </a:extLst>
        </p:spPr>
      </p:pic>
      <p:graphicFrame>
        <p:nvGraphicFramePr>
          <p:cNvPr id="3" name="Table 2"/>
          <p:cNvGraphicFramePr>
            <a:graphicFrameLocks noGrp="1"/>
          </p:cNvGraphicFramePr>
          <p:nvPr>
            <p:extLst>
              <p:ext uri="{D42A27DB-BD31-4B8C-83A1-F6EECF244321}">
                <p14:modId xmlns:p14="http://schemas.microsoft.com/office/powerpoint/2010/main" val="925289482"/>
              </p:ext>
            </p:extLst>
          </p:nvPr>
        </p:nvGraphicFramePr>
        <p:xfrm>
          <a:off x="98367" y="4465599"/>
          <a:ext cx="2546488" cy="1854200"/>
        </p:xfrm>
        <a:graphic>
          <a:graphicData uri="http://schemas.openxmlformats.org/drawingml/2006/table">
            <a:tbl>
              <a:tblPr firstRow="1" bandRow="1">
                <a:tableStyleId>{5C22544A-7EE6-4342-B048-85BDC9FD1C3A}</a:tableStyleId>
              </a:tblPr>
              <a:tblGrid>
                <a:gridCol w="1159477">
                  <a:extLst>
                    <a:ext uri="{9D8B030D-6E8A-4147-A177-3AD203B41FA5}">
                      <a16:colId xmlns:a16="http://schemas.microsoft.com/office/drawing/2014/main" val="176199935"/>
                    </a:ext>
                  </a:extLst>
                </a:gridCol>
                <a:gridCol w="1387011">
                  <a:extLst>
                    <a:ext uri="{9D8B030D-6E8A-4147-A177-3AD203B41FA5}">
                      <a16:colId xmlns:a16="http://schemas.microsoft.com/office/drawing/2014/main" val="64683088"/>
                    </a:ext>
                  </a:extLst>
                </a:gridCol>
              </a:tblGrid>
              <a:tr h="370840">
                <a:tc gridSpan="2">
                  <a:txBody>
                    <a:bodyPr/>
                    <a:lstStyle/>
                    <a:p>
                      <a:pPr algn="ctr"/>
                      <a:r>
                        <a:rPr lang="en-US" sz="1400" dirty="0" smtClean="0"/>
                        <a:t>Project Funding</a:t>
                      </a:r>
                      <a:endParaRPr lang="en-US" sz="1400" dirty="0"/>
                    </a:p>
                  </a:txBody>
                  <a:tcPr/>
                </a:tc>
                <a:tc hMerge="1">
                  <a:txBody>
                    <a:bodyPr/>
                    <a:lstStyle/>
                    <a:p>
                      <a:endParaRPr lang="en-US" dirty="0"/>
                    </a:p>
                  </a:txBody>
                  <a:tcPr/>
                </a:tc>
                <a:extLst>
                  <a:ext uri="{0D108BD9-81ED-4DB2-BD59-A6C34878D82A}">
                    <a16:rowId xmlns:a16="http://schemas.microsoft.com/office/drawing/2014/main" val="1894033107"/>
                  </a:ext>
                </a:extLst>
              </a:tr>
              <a:tr h="370840">
                <a:tc>
                  <a:txBody>
                    <a:bodyPr/>
                    <a:lstStyle/>
                    <a:p>
                      <a:r>
                        <a:rPr lang="en-US" sz="1400" dirty="0" smtClean="0"/>
                        <a:t>CERB</a:t>
                      </a:r>
                      <a:r>
                        <a:rPr lang="en-US" sz="1400" baseline="0" dirty="0" smtClean="0"/>
                        <a:t> Grant</a:t>
                      </a:r>
                      <a:endParaRPr lang="en-US" sz="1400" dirty="0"/>
                    </a:p>
                  </a:txBody>
                  <a:tcPr/>
                </a:tc>
                <a:tc>
                  <a:txBody>
                    <a:bodyPr/>
                    <a:lstStyle/>
                    <a:p>
                      <a:pPr algn="ctr"/>
                      <a:r>
                        <a:rPr lang="en-US" sz="1400" dirty="0" smtClean="0"/>
                        <a:t>$137,500</a:t>
                      </a:r>
                      <a:endParaRPr lang="en-US" sz="1400" dirty="0"/>
                    </a:p>
                  </a:txBody>
                  <a:tcPr/>
                </a:tc>
                <a:extLst>
                  <a:ext uri="{0D108BD9-81ED-4DB2-BD59-A6C34878D82A}">
                    <a16:rowId xmlns:a16="http://schemas.microsoft.com/office/drawing/2014/main" val="1030337453"/>
                  </a:ext>
                </a:extLst>
              </a:tr>
              <a:tr h="370840">
                <a:tc>
                  <a:txBody>
                    <a:bodyPr/>
                    <a:lstStyle/>
                    <a:p>
                      <a:r>
                        <a:rPr lang="en-US" sz="1400" dirty="0" smtClean="0"/>
                        <a:t>CERB Loan</a:t>
                      </a:r>
                      <a:endParaRPr lang="en-US" sz="1400" dirty="0"/>
                    </a:p>
                  </a:txBody>
                  <a:tcPr/>
                </a:tc>
                <a:tc>
                  <a:txBody>
                    <a:bodyPr/>
                    <a:lstStyle/>
                    <a:p>
                      <a:pPr algn="ctr"/>
                      <a:r>
                        <a:rPr lang="en-US" sz="1400" dirty="0" smtClean="0"/>
                        <a:t>$412,500</a:t>
                      </a:r>
                      <a:endParaRPr lang="en-US" sz="1400" dirty="0"/>
                    </a:p>
                  </a:txBody>
                  <a:tcPr/>
                </a:tc>
                <a:extLst>
                  <a:ext uri="{0D108BD9-81ED-4DB2-BD59-A6C34878D82A}">
                    <a16:rowId xmlns:a16="http://schemas.microsoft.com/office/drawing/2014/main" val="2871762337"/>
                  </a:ext>
                </a:extLst>
              </a:tr>
              <a:tr h="370840">
                <a:tc>
                  <a:txBody>
                    <a:bodyPr/>
                    <a:lstStyle/>
                    <a:p>
                      <a:r>
                        <a:rPr lang="en-US" sz="1400" dirty="0" smtClean="0"/>
                        <a:t>Match</a:t>
                      </a:r>
                      <a:endParaRPr lang="en-US" sz="1400" dirty="0"/>
                    </a:p>
                  </a:txBody>
                  <a:tcPr/>
                </a:tc>
                <a:tc>
                  <a:txBody>
                    <a:bodyPr/>
                    <a:lstStyle/>
                    <a:p>
                      <a:pPr algn="ctr"/>
                      <a:r>
                        <a:rPr lang="en-US" sz="1400" dirty="0" smtClean="0"/>
                        <a:t>$300,000</a:t>
                      </a:r>
                      <a:endParaRPr lang="en-US" sz="1400" dirty="0"/>
                    </a:p>
                  </a:txBody>
                  <a:tcPr/>
                </a:tc>
                <a:extLst>
                  <a:ext uri="{0D108BD9-81ED-4DB2-BD59-A6C34878D82A}">
                    <a16:rowId xmlns:a16="http://schemas.microsoft.com/office/drawing/2014/main" val="1800609998"/>
                  </a:ext>
                </a:extLst>
              </a:tr>
              <a:tr h="370840">
                <a:tc>
                  <a:txBody>
                    <a:bodyPr/>
                    <a:lstStyle/>
                    <a:p>
                      <a:r>
                        <a:rPr lang="en-US" sz="1400" dirty="0" smtClean="0"/>
                        <a:t>Project Total</a:t>
                      </a:r>
                      <a:endParaRPr lang="en-US" sz="1400" dirty="0"/>
                    </a:p>
                  </a:txBody>
                  <a:tcPr/>
                </a:tc>
                <a:tc>
                  <a:txBody>
                    <a:bodyPr/>
                    <a:lstStyle/>
                    <a:p>
                      <a:pPr algn="ctr"/>
                      <a:r>
                        <a:rPr lang="en-US" sz="1400" dirty="0" smtClean="0"/>
                        <a:t>$850,000</a:t>
                      </a:r>
                      <a:endParaRPr lang="en-US" sz="1400" dirty="0"/>
                    </a:p>
                  </a:txBody>
                  <a:tcPr/>
                </a:tc>
                <a:extLst>
                  <a:ext uri="{0D108BD9-81ED-4DB2-BD59-A6C34878D82A}">
                    <a16:rowId xmlns:a16="http://schemas.microsoft.com/office/drawing/2014/main" val="842620526"/>
                  </a:ext>
                </a:extLst>
              </a:tr>
            </a:tbl>
          </a:graphicData>
        </a:graphic>
      </p:graphicFrame>
      <p:sp>
        <p:nvSpPr>
          <p:cNvPr id="4" name="TextBox 3"/>
          <p:cNvSpPr txBox="1"/>
          <p:nvPr/>
        </p:nvSpPr>
        <p:spPr>
          <a:xfrm>
            <a:off x="1935747" y="1981200"/>
            <a:ext cx="6042824" cy="1631216"/>
          </a:xfrm>
          <a:prstGeom prst="rect">
            <a:avLst/>
          </a:prstGeom>
          <a:noFill/>
        </p:spPr>
        <p:txBody>
          <a:bodyPr wrap="square" rtlCol="0">
            <a:spAutoFit/>
          </a:bodyPr>
          <a:lstStyle/>
          <a:p>
            <a:r>
              <a:rPr lang="en-US" sz="1600" b="1" dirty="0"/>
              <a:t>January 2019 - </a:t>
            </a:r>
            <a:r>
              <a:rPr lang="en-US" sz="1600" dirty="0"/>
              <a:t>This project consists of </a:t>
            </a:r>
            <a:r>
              <a:rPr lang="x-none" sz="1600" dirty="0"/>
              <a:t>engineering and construction of dark fiber infrastructure on aerial poles with last mile components in the City of Pomeroy. </a:t>
            </a:r>
            <a:r>
              <a:rPr lang="en-US" sz="1600" dirty="0"/>
              <a:t>Their partner Internet Service Provider is Pocket </a:t>
            </a:r>
            <a:r>
              <a:rPr lang="en-US" sz="1600" dirty="0" err="1"/>
              <a:t>iNet</a:t>
            </a:r>
            <a:r>
              <a:rPr lang="en-US" sz="1600" dirty="0"/>
              <a:t> Communications, Inc. </a:t>
            </a:r>
            <a:r>
              <a:rPr lang="en-US" sz="1600" dirty="0" smtClean="0"/>
              <a:t>(</a:t>
            </a:r>
            <a:r>
              <a:rPr lang="en-US" sz="1600" dirty="0" smtClean="0">
                <a:hlinkClick r:id="rId5"/>
              </a:rPr>
              <a:t>Success Story Video</a:t>
            </a:r>
            <a:r>
              <a:rPr lang="en-US" sz="1600" dirty="0" smtClean="0"/>
              <a:t>)</a:t>
            </a:r>
          </a:p>
          <a:p>
            <a:r>
              <a:rPr lang="en-US" sz="1600" dirty="0" smtClean="0"/>
              <a:t>Population</a:t>
            </a:r>
            <a:r>
              <a:rPr lang="en-US" sz="1600" dirty="0"/>
              <a:t>: 1,263 (2019) </a:t>
            </a:r>
            <a:endParaRPr lang="en-US" sz="1600" dirty="0" smtClean="0"/>
          </a:p>
          <a:p>
            <a:r>
              <a:rPr lang="en-US" sz="1600" i="1" dirty="0" smtClean="0"/>
              <a:t>Project Completed</a:t>
            </a:r>
            <a:r>
              <a:rPr lang="en-US" sz="1600" i="1" dirty="0"/>
              <a:t>: March 2021 </a:t>
            </a:r>
          </a:p>
        </p:txBody>
      </p:sp>
      <p:pic>
        <p:nvPicPr>
          <p:cNvPr id="5" name="Picture 4" descr="Image result for pocket iNet+logo"/>
          <p:cNvPicPr/>
          <p:nvPr/>
        </p:nvPicPr>
        <p:blipFill>
          <a:blip r:embed="rId6">
            <a:extLst>
              <a:ext uri="{28A0092B-C50C-407E-A947-70E740481C1C}">
                <a14:useLocalDpi xmlns:a14="http://schemas.microsoft.com/office/drawing/2010/main" val="0"/>
              </a:ext>
            </a:extLst>
          </a:blip>
          <a:srcRect/>
          <a:stretch>
            <a:fillRect/>
          </a:stretch>
        </p:blipFill>
        <p:spPr bwMode="auto">
          <a:xfrm>
            <a:off x="193346" y="3515842"/>
            <a:ext cx="1083374" cy="704416"/>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2724462697"/>
              </p:ext>
            </p:extLst>
          </p:nvPr>
        </p:nvGraphicFramePr>
        <p:xfrm>
          <a:off x="5791200" y="3107738"/>
          <a:ext cx="3263757" cy="2225040"/>
        </p:xfrm>
        <a:graphic>
          <a:graphicData uri="http://schemas.openxmlformats.org/drawingml/2006/table">
            <a:tbl>
              <a:tblPr firstRow="1" bandRow="1">
                <a:tableStyleId>{5C22544A-7EE6-4342-B048-85BDC9FD1C3A}</a:tableStyleId>
              </a:tblPr>
              <a:tblGrid>
                <a:gridCol w="1714059">
                  <a:extLst>
                    <a:ext uri="{9D8B030D-6E8A-4147-A177-3AD203B41FA5}">
                      <a16:colId xmlns:a16="http://schemas.microsoft.com/office/drawing/2014/main" val="60333205"/>
                    </a:ext>
                  </a:extLst>
                </a:gridCol>
                <a:gridCol w="1549698">
                  <a:extLst>
                    <a:ext uri="{9D8B030D-6E8A-4147-A177-3AD203B41FA5}">
                      <a16:colId xmlns:a16="http://schemas.microsoft.com/office/drawing/2014/main" val="1824110759"/>
                    </a:ext>
                  </a:extLst>
                </a:gridCol>
              </a:tblGrid>
              <a:tr h="370840">
                <a:tc gridSpan="2">
                  <a:txBody>
                    <a:bodyPr/>
                    <a:lstStyle/>
                    <a:p>
                      <a:pPr algn="ctr"/>
                      <a:r>
                        <a:rPr lang="en-US" sz="1400" dirty="0" smtClean="0"/>
                        <a:t>March 2021 Outcomes – 1G/1G</a:t>
                      </a:r>
                      <a:endParaRPr lang="en-US" sz="1400" dirty="0"/>
                    </a:p>
                  </a:txBody>
                  <a:tcPr/>
                </a:tc>
                <a:tc hMerge="1">
                  <a:txBody>
                    <a:bodyPr/>
                    <a:lstStyle/>
                    <a:p>
                      <a:endParaRPr lang="en-US" dirty="0"/>
                    </a:p>
                  </a:txBody>
                  <a:tcPr/>
                </a:tc>
                <a:extLst>
                  <a:ext uri="{0D108BD9-81ED-4DB2-BD59-A6C34878D82A}">
                    <a16:rowId xmlns:a16="http://schemas.microsoft.com/office/drawing/2014/main" val="559944842"/>
                  </a:ext>
                </a:extLst>
              </a:tr>
              <a:tr h="370840">
                <a:tc>
                  <a:txBody>
                    <a:bodyPr/>
                    <a:lstStyle/>
                    <a:p>
                      <a:r>
                        <a:rPr lang="en-US" sz="1400" dirty="0" smtClean="0"/>
                        <a:t>Households</a:t>
                      </a:r>
                      <a:endParaRPr lang="en-US" sz="1400" dirty="0"/>
                    </a:p>
                  </a:txBody>
                  <a:tcPr/>
                </a:tc>
                <a:tc>
                  <a:txBody>
                    <a:bodyPr/>
                    <a:lstStyle/>
                    <a:p>
                      <a:pPr algn="ctr"/>
                      <a:r>
                        <a:rPr lang="en-US" sz="1400" dirty="0" smtClean="0"/>
                        <a:t>598</a:t>
                      </a:r>
                      <a:endParaRPr lang="en-US" sz="1400" dirty="0"/>
                    </a:p>
                  </a:txBody>
                  <a:tcPr/>
                </a:tc>
                <a:extLst>
                  <a:ext uri="{0D108BD9-81ED-4DB2-BD59-A6C34878D82A}">
                    <a16:rowId xmlns:a16="http://schemas.microsoft.com/office/drawing/2014/main" val="761778399"/>
                  </a:ext>
                </a:extLst>
              </a:tr>
              <a:tr h="370840">
                <a:tc>
                  <a:txBody>
                    <a:bodyPr/>
                    <a:lstStyle/>
                    <a:p>
                      <a:r>
                        <a:rPr lang="en-US" sz="1400" dirty="0" smtClean="0"/>
                        <a:t>Businesses</a:t>
                      </a:r>
                      <a:endParaRPr lang="en-US" sz="1400" dirty="0"/>
                    </a:p>
                  </a:txBody>
                  <a:tcPr/>
                </a:tc>
                <a:tc>
                  <a:txBody>
                    <a:bodyPr/>
                    <a:lstStyle/>
                    <a:p>
                      <a:pPr algn="ctr"/>
                      <a:r>
                        <a:rPr lang="en-US" sz="1400" dirty="0" smtClean="0"/>
                        <a:t>78</a:t>
                      </a:r>
                      <a:endParaRPr lang="en-US" sz="1400" dirty="0"/>
                    </a:p>
                  </a:txBody>
                  <a:tcPr/>
                </a:tc>
                <a:extLst>
                  <a:ext uri="{0D108BD9-81ED-4DB2-BD59-A6C34878D82A}">
                    <a16:rowId xmlns:a16="http://schemas.microsoft.com/office/drawing/2014/main" val="3600062199"/>
                  </a:ext>
                </a:extLst>
              </a:tr>
              <a:tr h="370840">
                <a:tc>
                  <a:txBody>
                    <a:bodyPr/>
                    <a:lstStyle/>
                    <a:p>
                      <a:r>
                        <a:rPr lang="en-US" sz="1400" dirty="0" smtClean="0"/>
                        <a:t>Anchor Institutions</a:t>
                      </a:r>
                      <a:endParaRPr lang="en-US" sz="1400" dirty="0"/>
                    </a:p>
                  </a:txBody>
                  <a:tcPr/>
                </a:tc>
                <a:tc>
                  <a:txBody>
                    <a:bodyPr/>
                    <a:lstStyle/>
                    <a:p>
                      <a:pPr algn="ctr"/>
                      <a:r>
                        <a:rPr lang="en-US" sz="1400" dirty="0" smtClean="0"/>
                        <a:t>8</a:t>
                      </a:r>
                    </a:p>
                  </a:txBody>
                  <a:tcPr/>
                </a:tc>
                <a:extLst>
                  <a:ext uri="{0D108BD9-81ED-4DB2-BD59-A6C34878D82A}">
                    <a16:rowId xmlns:a16="http://schemas.microsoft.com/office/drawing/2014/main" val="172402636"/>
                  </a:ext>
                </a:extLst>
              </a:tr>
              <a:tr h="370840">
                <a:tc>
                  <a:txBody>
                    <a:bodyPr/>
                    <a:lstStyle/>
                    <a:p>
                      <a:pPr algn="ctr"/>
                      <a:r>
                        <a:rPr lang="en-US" sz="1400" b="1" dirty="0" smtClean="0"/>
                        <a:t>TOTALS</a:t>
                      </a:r>
                      <a:endParaRPr lang="en-US" sz="1400" b="1" dirty="0"/>
                    </a:p>
                  </a:txBody>
                  <a:tcPr/>
                </a:tc>
                <a:tc>
                  <a:txBody>
                    <a:bodyPr/>
                    <a:lstStyle/>
                    <a:p>
                      <a:pPr algn="ctr"/>
                      <a:r>
                        <a:rPr lang="en-US" sz="1400" b="1" dirty="0" smtClean="0"/>
                        <a:t>684</a:t>
                      </a:r>
                    </a:p>
                  </a:txBody>
                  <a:tcPr/>
                </a:tc>
                <a:extLst>
                  <a:ext uri="{0D108BD9-81ED-4DB2-BD59-A6C34878D82A}">
                    <a16:rowId xmlns:a16="http://schemas.microsoft.com/office/drawing/2014/main" val="223884427"/>
                  </a:ext>
                </a:extLst>
              </a:tr>
              <a:tr h="370840">
                <a:tc>
                  <a:txBody>
                    <a:bodyPr/>
                    <a:lstStyle/>
                    <a:p>
                      <a:r>
                        <a:rPr lang="en-US" sz="1400" dirty="0" smtClean="0"/>
                        <a:t>ISPS</a:t>
                      </a:r>
                      <a:endParaRPr lang="en-US" sz="1400" dirty="0"/>
                    </a:p>
                  </a:txBody>
                  <a:tcPr/>
                </a:tc>
                <a:tc>
                  <a:txBody>
                    <a:bodyPr/>
                    <a:lstStyle/>
                    <a:p>
                      <a:pPr algn="ctr"/>
                      <a:r>
                        <a:rPr lang="en-US" sz="1400" dirty="0" smtClean="0"/>
                        <a:t>3</a:t>
                      </a:r>
                      <a:endParaRPr lang="en-US" sz="1400" dirty="0"/>
                    </a:p>
                  </a:txBody>
                  <a:tcPr/>
                </a:tc>
                <a:extLst>
                  <a:ext uri="{0D108BD9-81ED-4DB2-BD59-A6C34878D82A}">
                    <a16:rowId xmlns:a16="http://schemas.microsoft.com/office/drawing/2014/main" val="3563736157"/>
                  </a:ext>
                </a:extLst>
              </a:tr>
            </a:tbl>
          </a:graphicData>
        </a:graphic>
      </p:graphicFrame>
    </p:spTree>
    <p:extLst>
      <p:ext uri="{BB962C8B-B14F-4D97-AF65-F5344CB8AC3E}">
        <p14:creationId xmlns:p14="http://schemas.microsoft.com/office/powerpoint/2010/main" val="20197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2133600"/>
            <a:ext cx="9067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t>THANK</a:t>
            </a:r>
            <a:r>
              <a:rPr lang="en-US" sz="3600" dirty="0" smtClean="0"/>
              <a:t> </a:t>
            </a:r>
            <a:r>
              <a:rPr lang="en-US" sz="6600" dirty="0" smtClean="0"/>
              <a:t>YOU!</a:t>
            </a:r>
            <a:endParaRPr lang="en-US" sz="6600" dirty="0"/>
          </a:p>
        </p:txBody>
      </p:sp>
      <p:sp>
        <p:nvSpPr>
          <p:cNvPr id="5" name="Text Placeholder 1"/>
          <p:cNvSpPr txBox="1">
            <a:spLocks/>
          </p:cNvSpPr>
          <p:nvPr/>
        </p:nvSpPr>
        <p:spPr>
          <a:xfrm>
            <a:off x="0" y="3200400"/>
            <a:ext cx="9144000" cy="266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400" dirty="0" smtClean="0">
                <a:latin typeface="+mj-lt"/>
              </a:rPr>
              <a:t>Janea Delk </a:t>
            </a:r>
          </a:p>
          <a:p>
            <a:pPr marL="0" indent="0" algn="ctr">
              <a:buNone/>
            </a:pPr>
            <a:r>
              <a:rPr lang="en-US" sz="2800" dirty="0" smtClean="0">
                <a:latin typeface="+mj-lt"/>
              </a:rPr>
              <a:t>Executive Director &amp; Tribal Liaison </a:t>
            </a:r>
          </a:p>
          <a:p>
            <a:pPr marL="0" indent="0" algn="ctr">
              <a:buNone/>
            </a:pPr>
            <a:r>
              <a:rPr lang="en-US" sz="2800" dirty="0" smtClean="0">
                <a:latin typeface="+mj-lt"/>
              </a:rPr>
              <a:t>360.725.3151</a:t>
            </a:r>
            <a:br>
              <a:rPr lang="en-US" sz="2800" dirty="0" smtClean="0">
                <a:latin typeface="+mj-lt"/>
              </a:rPr>
            </a:br>
            <a:r>
              <a:rPr lang="en-US" sz="2800" dirty="0" smtClean="0">
                <a:latin typeface="+mj-lt"/>
              </a:rPr>
              <a:t>janea.delk@commerce.wa.gov</a:t>
            </a:r>
          </a:p>
          <a:p>
            <a:pPr marL="0" indent="0" algn="ctr">
              <a:buNone/>
            </a:pPr>
            <a:r>
              <a:rPr lang="en-US" sz="2400" dirty="0" smtClean="0">
                <a:latin typeface="+mj-lt"/>
              </a:rPr>
              <a:t>www.commerce.wa.gov/CERB</a:t>
            </a:r>
            <a:endParaRPr lang="en-US" sz="2400" dirty="0">
              <a:latin typeface="+mj-lt"/>
            </a:endParaRPr>
          </a:p>
        </p:txBody>
      </p:sp>
    </p:spTree>
    <p:extLst>
      <p:ext uri="{BB962C8B-B14F-4D97-AF65-F5344CB8AC3E}">
        <p14:creationId xmlns:p14="http://schemas.microsoft.com/office/powerpoint/2010/main" val="1448001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990600" y="2895600"/>
            <a:ext cx="7261225" cy="2362200"/>
          </a:xfrm>
        </p:spPr>
        <p:txBody>
          <a:bodyPr>
            <a:normAutofit fontScale="92500" lnSpcReduction="10000"/>
          </a:bodyPr>
          <a:lstStyle/>
          <a:p>
            <a:pPr marL="0" indent="0" algn="ctr">
              <a:buNone/>
            </a:pPr>
            <a:r>
              <a:rPr lang="en-US" sz="4400" dirty="0" smtClean="0">
                <a:latin typeface="+mj-lt"/>
              </a:rPr>
              <a:t>Who Is CERB?</a:t>
            </a:r>
          </a:p>
          <a:p>
            <a:pPr marL="0" indent="0" algn="ctr">
              <a:buNone/>
            </a:pPr>
            <a:endParaRPr lang="en-US" sz="5200" baseline="30000" dirty="0">
              <a:latin typeface="+mj-lt"/>
            </a:endParaRPr>
          </a:p>
          <a:p>
            <a:pPr marL="0" indent="0" algn="ctr">
              <a:buNone/>
            </a:pPr>
            <a:r>
              <a:rPr lang="en-US" sz="5200" baseline="30000" dirty="0" smtClean="0">
                <a:latin typeface="+mj-lt"/>
              </a:rPr>
              <a:t>Investing in </a:t>
            </a:r>
          </a:p>
          <a:p>
            <a:pPr marL="0" indent="0" algn="ctr">
              <a:buNone/>
            </a:pPr>
            <a:r>
              <a:rPr lang="en-US" sz="5200" baseline="30000" dirty="0" smtClean="0">
                <a:latin typeface="+mj-lt"/>
              </a:rPr>
              <a:t>Washington’s Economic Future</a:t>
            </a:r>
            <a:endParaRPr lang="en-US" sz="5700" baseline="30000" dirty="0"/>
          </a:p>
        </p:txBody>
      </p:sp>
    </p:spTree>
    <p:extLst>
      <p:ext uri="{BB962C8B-B14F-4D97-AF65-F5344CB8AC3E}">
        <p14:creationId xmlns:p14="http://schemas.microsoft.com/office/powerpoint/2010/main" val="2948165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2209800"/>
            <a:ext cx="6796088" cy="533400"/>
          </a:xfrm>
        </p:spPr>
        <p:txBody>
          <a:bodyPr>
            <a:normAutofit lnSpcReduction="10000"/>
          </a:bodyPr>
          <a:lstStyle/>
          <a:p>
            <a:pPr marL="0" indent="0" algn="ctr">
              <a:buNone/>
            </a:pPr>
            <a:r>
              <a:rPr lang="en-US" dirty="0" smtClean="0">
                <a:latin typeface="+mj-lt"/>
              </a:rPr>
              <a:t>CERB is designed to:</a:t>
            </a:r>
          </a:p>
        </p:txBody>
      </p:sp>
      <p:graphicFrame>
        <p:nvGraphicFramePr>
          <p:cNvPr id="12" name="Diagram 11"/>
          <p:cNvGraphicFramePr/>
          <p:nvPr>
            <p:extLst/>
          </p:nvPr>
        </p:nvGraphicFramePr>
        <p:xfrm>
          <a:off x="829864" y="2476500"/>
          <a:ext cx="7269957" cy="316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4507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828800" y="2819400"/>
          <a:ext cx="5715000" cy="368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04800" y="2133600"/>
            <a:ext cx="8305800" cy="584775"/>
          </a:xfrm>
          <a:prstGeom prst="rect">
            <a:avLst/>
          </a:prstGeom>
          <a:noFill/>
        </p:spPr>
        <p:txBody>
          <a:bodyPr wrap="square" rtlCol="0">
            <a:spAutoFit/>
          </a:bodyPr>
          <a:lstStyle/>
          <a:p>
            <a:r>
              <a:rPr lang="en-US" sz="3200" dirty="0" smtClean="0"/>
              <a:t>CERB Administered Funding Programs</a:t>
            </a:r>
            <a:endParaRPr lang="en-US" sz="3200" dirty="0"/>
          </a:p>
        </p:txBody>
      </p:sp>
    </p:spTree>
    <p:extLst>
      <p:ext uri="{BB962C8B-B14F-4D97-AF65-F5344CB8AC3E}">
        <p14:creationId xmlns:p14="http://schemas.microsoft.com/office/powerpoint/2010/main" val="360068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81000" y="2225040"/>
          <a:ext cx="8595360" cy="448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323057" y="1743670"/>
            <a:ext cx="2847575"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Programs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0362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09600" y="1967484"/>
            <a:ext cx="7772400" cy="6233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mtClean="0">
                <a:latin typeface="+mj-lt"/>
              </a:rPr>
              <a:t>Eligible Public Facility Projects</a:t>
            </a:r>
          </a:p>
          <a:p>
            <a:pPr marL="0" indent="0">
              <a:buFont typeface="Arial" panose="020B0604020202020204" pitchFamily="34" charset="0"/>
              <a:buNone/>
            </a:pPr>
            <a:endParaRPr lang="en-US" sz="2400" smtClean="0"/>
          </a:p>
          <a:p>
            <a:pPr marL="0" indent="0" algn="ctr">
              <a:buFont typeface="Arial" panose="020B0604020202020204" pitchFamily="34" charset="0"/>
              <a:buNone/>
            </a:pPr>
            <a:endParaRPr lang="en-US" sz="2400" smtClean="0"/>
          </a:p>
          <a:p>
            <a:pPr marL="0" indent="0" algn="ctr">
              <a:buFont typeface="Arial" panose="020B0604020202020204" pitchFamily="34" charset="0"/>
              <a:buNone/>
            </a:pPr>
            <a:endParaRPr lang="en-US" smtClean="0">
              <a:solidFill>
                <a:srgbClr val="008080"/>
              </a:solidFill>
            </a:endParaRPr>
          </a:p>
          <a:p>
            <a:pPr marL="0" indent="0" algn="ctr">
              <a:buFont typeface="Arial" panose="020B0604020202020204" pitchFamily="34" charset="0"/>
              <a:buNone/>
            </a:pPr>
            <a:endParaRPr lang="en-US" dirty="0"/>
          </a:p>
        </p:txBody>
      </p:sp>
      <p:graphicFrame>
        <p:nvGraphicFramePr>
          <p:cNvPr id="3" name="Diagram 2"/>
          <p:cNvGraphicFramePr/>
          <p:nvPr>
            <p:extLst>
              <p:ext uri="{D42A27DB-BD31-4B8C-83A1-F6EECF244321}">
                <p14:modId xmlns:p14="http://schemas.microsoft.com/office/powerpoint/2010/main" val="981931612"/>
              </p:ext>
            </p:extLst>
          </p:nvPr>
        </p:nvGraphicFramePr>
        <p:xfrm>
          <a:off x="1447800" y="2590800"/>
          <a:ext cx="6248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51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3660775"/>
            <a:ext cx="1371600" cy="552450"/>
          </a:xfrm>
        </p:spPr>
        <p:txBody>
          <a:bodyPr>
            <a:normAutofit/>
          </a:bodyPr>
          <a:lstStyle/>
          <a:p>
            <a:pPr marL="0" lvl="0" indent="0">
              <a:spcBef>
                <a:spcPts val="0"/>
              </a:spcBef>
              <a:buNone/>
            </a:pPr>
            <a:r>
              <a:rPr lang="en-US" sz="2000" dirty="0" smtClean="0"/>
              <a:t>Purpose</a:t>
            </a:r>
            <a:endParaRPr lang="en-US" sz="2000" dirty="0"/>
          </a:p>
        </p:txBody>
      </p:sp>
      <p:graphicFrame>
        <p:nvGraphicFramePr>
          <p:cNvPr id="4" name="Diagram 3"/>
          <p:cNvGraphicFramePr/>
          <p:nvPr>
            <p:extLst>
              <p:ext uri="{D42A27DB-BD31-4B8C-83A1-F6EECF244321}">
                <p14:modId xmlns:p14="http://schemas.microsoft.com/office/powerpoint/2010/main" val="2927835006"/>
              </p:ext>
            </p:extLst>
          </p:nvPr>
        </p:nvGraphicFramePr>
        <p:xfrm>
          <a:off x="1447800" y="1905000"/>
          <a:ext cx="75438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812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4294967295"/>
          </p:nvPr>
        </p:nvSpPr>
        <p:spPr>
          <a:xfrm>
            <a:off x="0" y="3762375"/>
            <a:ext cx="3276600" cy="762000"/>
          </a:xfrm>
        </p:spPr>
        <p:txBody>
          <a:bodyPr>
            <a:normAutofit/>
          </a:bodyPr>
          <a:lstStyle/>
          <a:p>
            <a:pPr marL="0" indent="0" algn="ctr">
              <a:buNone/>
            </a:pPr>
            <a:r>
              <a:rPr lang="en-US" sz="2800" dirty="0" smtClean="0">
                <a:latin typeface="+mj-lt"/>
              </a:rPr>
              <a:t>Eligible Jurisdictions</a:t>
            </a:r>
          </a:p>
          <a:p>
            <a:pPr marL="0" indent="0" algn="ctr">
              <a:buNone/>
            </a:pPr>
            <a:endParaRPr lang="en-US" sz="1800" dirty="0" smtClean="0">
              <a:latin typeface="+mj-lt"/>
            </a:endParaRPr>
          </a:p>
        </p:txBody>
      </p:sp>
      <p:graphicFrame>
        <p:nvGraphicFramePr>
          <p:cNvPr id="4" name="Diagram 3"/>
          <p:cNvGraphicFramePr/>
          <p:nvPr>
            <p:extLst/>
          </p:nvPr>
        </p:nvGraphicFramePr>
        <p:xfrm>
          <a:off x="2783541" y="211137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2657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5237433"/>
              </p:ext>
            </p:extLst>
          </p:nvPr>
        </p:nvGraphicFramePr>
        <p:xfrm>
          <a:off x="1600200" y="2544264"/>
          <a:ext cx="5791200" cy="383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p:cNvSpPr txBox="1">
            <a:spLocks/>
          </p:cNvSpPr>
          <p:nvPr/>
        </p:nvSpPr>
        <p:spPr>
          <a:xfrm>
            <a:off x="609600" y="2057400"/>
            <a:ext cx="7772400" cy="49325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mj-lt"/>
              </a:rPr>
              <a:t>Rural Broadband 2018-2021</a:t>
            </a:r>
            <a:endParaRPr lang="en-US" sz="1600" dirty="0" smtClean="0">
              <a:latin typeface="+mj-lt"/>
            </a:endParaRPr>
          </a:p>
          <a:p>
            <a:pPr marL="0" indent="0" algn="ctr">
              <a:buFont typeface="Arial" panose="020B0604020202020204" pitchFamily="34" charset="0"/>
              <a:buNone/>
            </a:pPr>
            <a:endParaRPr lang="en-US" sz="1600" dirty="0" smtClean="0">
              <a:latin typeface="+mj-lt"/>
            </a:endParaRPr>
          </a:p>
          <a:p>
            <a:pPr marL="0" indent="0" algn="ctr">
              <a:buFont typeface="Arial" panose="020B0604020202020204" pitchFamily="34" charset="0"/>
              <a:buNone/>
            </a:pPr>
            <a:endParaRPr lang="en-US" sz="1600" dirty="0">
              <a:latin typeface="+mj-lt"/>
            </a:endParaRPr>
          </a:p>
        </p:txBody>
      </p:sp>
      <p:sp>
        <p:nvSpPr>
          <p:cNvPr id="3" name="TextBox 2"/>
          <p:cNvSpPr txBox="1"/>
          <p:nvPr/>
        </p:nvSpPr>
        <p:spPr>
          <a:xfrm>
            <a:off x="1591506" y="6477000"/>
            <a:ext cx="7239000" cy="276999"/>
          </a:xfrm>
          <a:prstGeom prst="rect">
            <a:avLst/>
          </a:prstGeom>
          <a:noFill/>
        </p:spPr>
        <p:txBody>
          <a:bodyPr wrap="square" rtlCol="0">
            <a:spAutoFit/>
          </a:bodyPr>
          <a:lstStyle/>
          <a:p>
            <a:r>
              <a:rPr lang="en-US" sz="1200" i="1" dirty="0" smtClean="0">
                <a:latin typeface="+mj-lt"/>
              </a:rPr>
              <a:t>*</a:t>
            </a:r>
            <a:r>
              <a:rPr lang="en-US" altLang="en-US" sz="1200" i="1" dirty="0" smtClean="0">
                <a:solidFill>
                  <a:srgbClr val="000000"/>
                </a:solidFill>
                <a:latin typeface="+mj-lt"/>
                <a:cs typeface="Segoe UI" panose="020B0502040204020203" pitchFamily="34" charset="0"/>
              </a:rPr>
              <a:t>19,608 are </a:t>
            </a:r>
            <a:r>
              <a:rPr lang="en-US" altLang="en-US" sz="1200" i="1" dirty="0">
                <a:solidFill>
                  <a:srgbClr val="000000"/>
                </a:solidFill>
                <a:latin typeface="+mj-lt"/>
                <a:cs typeface="Segoe UI" panose="020B0502040204020203" pitchFamily="34" charset="0"/>
              </a:rPr>
              <a:t>household connections </a:t>
            </a:r>
            <a:r>
              <a:rPr lang="en-US" altLang="en-US" sz="1200" i="1" dirty="0" smtClean="0">
                <a:solidFill>
                  <a:srgbClr val="000000"/>
                </a:solidFill>
                <a:latin typeface="+mj-lt"/>
                <a:cs typeface="Segoe UI" panose="020B0502040204020203" pitchFamily="34" charset="0"/>
              </a:rPr>
              <a:t>that </a:t>
            </a:r>
            <a:r>
              <a:rPr lang="en-US" altLang="en-US" sz="1200" i="1" dirty="0">
                <a:solidFill>
                  <a:srgbClr val="000000"/>
                </a:solidFill>
                <a:latin typeface="+mj-lt"/>
                <a:cs typeface="Segoe UI" panose="020B0502040204020203" pitchFamily="34" charset="0"/>
              </a:rPr>
              <a:t>facilitate virtual education, ecommerce, telework, and </a:t>
            </a:r>
            <a:r>
              <a:rPr lang="en-US" altLang="en-US" sz="1200" i="1" dirty="0" smtClean="0">
                <a:solidFill>
                  <a:srgbClr val="000000"/>
                </a:solidFill>
                <a:latin typeface="+mj-lt"/>
                <a:cs typeface="Segoe UI" panose="020B0502040204020203" pitchFamily="34" charset="0"/>
              </a:rPr>
              <a:t>telemedicine</a:t>
            </a:r>
            <a:endParaRPr lang="en-US" altLang="en-US" sz="2800" i="1" dirty="0">
              <a:latin typeface="+mj-lt"/>
            </a:endParaRPr>
          </a:p>
        </p:txBody>
      </p:sp>
    </p:spTree>
    <p:extLst>
      <p:ext uri="{BB962C8B-B14F-4D97-AF65-F5344CB8AC3E}">
        <p14:creationId xmlns:p14="http://schemas.microsoft.com/office/powerpoint/2010/main" val="2070037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6604</TotalTime>
  <Words>926</Words>
  <Application>Microsoft Office PowerPoint</Application>
  <PresentationFormat>On-screen Show (4:3)</PresentationFormat>
  <Paragraphs>201</Paragraphs>
  <Slides>17</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Segoe UI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Washington State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Eddy, Janea (COM)</dc:creator>
  <cp:lastModifiedBy>Janea Delk</cp:lastModifiedBy>
  <cp:revision>276</cp:revision>
  <cp:lastPrinted>2019-08-20T00:27:30Z</cp:lastPrinted>
  <dcterms:created xsi:type="dcterms:W3CDTF">2012-10-01T17:56:56Z</dcterms:created>
  <dcterms:modified xsi:type="dcterms:W3CDTF">2021-12-16T20:43:52Z</dcterms:modified>
</cp:coreProperties>
</file>