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5" r:id="rId4"/>
  </p:sldMasterIdLst>
  <p:notesMasterIdLst>
    <p:notesMasterId r:id="rId19"/>
  </p:notesMasterIdLst>
  <p:handoutMasterIdLst>
    <p:handoutMasterId r:id="rId20"/>
  </p:handoutMasterIdLst>
  <p:sldIdLst>
    <p:sldId id="268" r:id="rId5"/>
    <p:sldId id="272" r:id="rId6"/>
    <p:sldId id="284" r:id="rId7"/>
    <p:sldId id="267" r:id="rId8"/>
    <p:sldId id="266" r:id="rId9"/>
    <p:sldId id="270" r:id="rId10"/>
    <p:sldId id="286" r:id="rId11"/>
    <p:sldId id="285" r:id="rId12"/>
    <p:sldId id="287" r:id="rId13"/>
    <p:sldId id="281" r:id="rId14"/>
    <p:sldId id="282" r:id="rId15"/>
    <p:sldId id="288" r:id="rId16"/>
    <p:sldId id="283" r:id="rId17"/>
    <p:sldId id="269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Page" id="{CAA8D419-218A-4A60-84F0-27B3B0BF296C}">
          <p14:sldIdLst>
            <p14:sldId id="268"/>
          </p14:sldIdLst>
        </p14:section>
        <p14:section name="Presentation Body" id="{53CC3BA6-9151-434C-B4DB-2C7A52572D05}">
          <p14:sldIdLst>
            <p14:sldId id="272"/>
            <p14:sldId id="284"/>
            <p14:sldId id="267"/>
            <p14:sldId id="266"/>
            <p14:sldId id="270"/>
            <p14:sldId id="286"/>
            <p14:sldId id="285"/>
            <p14:sldId id="287"/>
            <p14:sldId id="281"/>
            <p14:sldId id="282"/>
            <p14:sldId id="288"/>
            <p14:sldId id="283"/>
          </p14:sldIdLst>
        </p14:section>
        <p14:section name="Closing" id="{E240A241-3ADC-46C9-9680-29A8DF73B039}">
          <p14:sldIdLst>
            <p14:sldId id="26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6DD465-542E-49E8-B130-5FA914B2AC89}" v="160" dt="2021-12-15T22:46:17.1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2" autoAdjust="0"/>
    <p:restoredTop sz="94660"/>
  </p:normalViewPr>
  <p:slideViewPr>
    <p:cSldViewPr snapToGrid="0">
      <p:cViewPr varScale="1">
        <p:scale>
          <a:sx n="83" d="100"/>
          <a:sy n="83" d="100"/>
        </p:scale>
        <p:origin x="25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510" y="5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a Riebold" userId="15200eda-c698-4e03-857a-6577c606f7ea" providerId="ADAL" clId="{180CCE54-E89D-4B35-95FB-FCBFF32E225A}"/>
    <pc:docChg chg="modSld">
      <pc:chgData name="Kara Riebold" userId="15200eda-c698-4e03-857a-6577c606f7ea" providerId="ADAL" clId="{180CCE54-E89D-4B35-95FB-FCBFF32E225A}" dt="2021-12-16T19:58:13.600" v="24" actId="20577"/>
      <pc:docMkLst>
        <pc:docMk/>
      </pc:docMkLst>
      <pc:sldChg chg="modSp mod">
        <pc:chgData name="Kara Riebold" userId="15200eda-c698-4e03-857a-6577c606f7ea" providerId="ADAL" clId="{180CCE54-E89D-4B35-95FB-FCBFF32E225A}" dt="2021-12-16T19:58:13.600" v="24" actId="20577"/>
        <pc:sldMkLst>
          <pc:docMk/>
          <pc:sldMk cId="2510972313" sldId="283"/>
        </pc:sldMkLst>
        <pc:spChg chg="mod">
          <ac:chgData name="Kara Riebold" userId="15200eda-c698-4e03-857a-6577c606f7ea" providerId="ADAL" clId="{180CCE54-E89D-4B35-95FB-FCBFF32E225A}" dt="2021-12-16T19:58:13.600" v="24" actId="20577"/>
          <ac:spMkLst>
            <pc:docMk/>
            <pc:sldMk cId="2510972313" sldId="283"/>
            <ac:spMk id="3" creationId="{D63F32F6-D8FC-438C-92EA-339813242AA4}"/>
          </ac:spMkLst>
        </pc:spChg>
      </pc:sldChg>
    </pc:docChg>
  </pc:docChgLst>
  <pc:docChgLst>
    <pc:chgData name="Sarah Highfield" userId="9622cf7d-630f-439b-93b5-7123c274156b" providerId="ADAL" clId="{476DD465-542E-49E8-B130-5FA914B2AC89}"/>
    <pc:docChg chg="undo custSel addSld delSld modSld sldOrd modSection">
      <pc:chgData name="Sarah Highfield" userId="9622cf7d-630f-439b-93b5-7123c274156b" providerId="ADAL" clId="{476DD465-542E-49E8-B130-5FA914B2AC89}" dt="2021-12-15T22:46:46.341" v="1369" actId="14100"/>
      <pc:docMkLst>
        <pc:docMk/>
      </pc:docMkLst>
      <pc:sldChg chg="modSp del mod">
        <pc:chgData name="Sarah Highfield" userId="9622cf7d-630f-439b-93b5-7123c274156b" providerId="ADAL" clId="{476DD465-542E-49E8-B130-5FA914B2AC89}" dt="2021-12-14T23:20:51.255" v="960" actId="47"/>
        <pc:sldMkLst>
          <pc:docMk/>
          <pc:sldMk cId="751919626" sldId="263"/>
        </pc:sldMkLst>
        <pc:spChg chg="mod">
          <ac:chgData name="Sarah Highfield" userId="9622cf7d-630f-439b-93b5-7123c274156b" providerId="ADAL" clId="{476DD465-542E-49E8-B130-5FA914B2AC89}" dt="2021-12-13T18:28:20.972" v="272" actId="20577"/>
          <ac:spMkLst>
            <pc:docMk/>
            <pc:sldMk cId="751919626" sldId="263"/>
            <ac:spMk id="2" creationId="{0750DD73-4DA6-4D73-97F9-CB5BD9BB4B52}"/>
          </ac:spMkLst>
        </pc:spChg>
        <pc:spChg chg="mod">
          <ac:chgData name="Sarah Highfield" userId="9622cf7d-630f-439b-93b5-7123c274156b" providerId="ADAL" clId="{476DD465-542E-49E8-B130-5FA914B2AC89}" dt="2021-12-13T18:24:59.205" v="231" actId="20577"/>
          <ac:spMkLst>
            <pc:docMk/>
            <pc:sldMk cId="751919626" sldId="263"/>
            <ac:spMk id="3" creationId="{771E9E80-BF18-4124-8B6A-BDEF9F9F5D6B}"/>
          </ac:spMkLst>
        </pc:spChg>
      </pc:sldChg>
      <pc:sldChg chg="addSp modSp mod">
        <pc:chgData name="Sarah Highfield" userId="9622cf7d-630f-439b-93b5-7123c274156b" providerId="ADAL" clId="{476DD465-542E-49E8-B130-5FA914B2AC89}" dt="2021-12-13T18:25:41.472" v="235" actId="14100"/>
        <pc:sldMkLst>
          <pc:docMk/>
          <pc:sldMk cId="2279341462" sldId="266"/>
        </pc:sldMkLst>
        <pc:spChg chg="mod">
          <ac:chgData name="Sarah Highfield" userId="9622cf7d-630f-439b-93b5-7123c274156b" providerId="ADAL" clId="{476DD465-542E-49E8-B130-5FA914B2AC89}" dt="2021-12-13T18:25:32.082" v="234" actId="14100"/>
          <ac:spMkLst>
            <pc:docMk/>
            <pc:sldMk cId="2279341462" sldId="266"/>
            <ac:spMk id="2" creationId="{E4432D77-CC38-48C8-BE39-B82693D38030}"/>
          </ac:spMkLst>
        </pc:spChg>
        <pc:spChg chg="mod">
          <ac:chgData name="Sarah Highfield" userId="9622cf7d-630f-439b-93b5-7123c274156b" providerId="ADAL" clId="{476DD465-542E-49E8-B130-5FA914B2AC89}" dt="2021-12-13T18:25:41.472" v="235" actId="14100"/>
          <ac:spMkLst>
            <pc:docMk/>
            <pc:sldMk cId="2279341462" sldId="266"/>
            <ac:spMk id="3" creationId="{5239C5B6-4502-4A69-91DF-36BF8AE7F489}"/>
          </ac:spMkLst>
        </pc:spChg>
        <pc:picChg chg="add mod">
          <ac:chgData name="Sarah Highfield" userId="9622cf7d-630f-439b-93b5-7123c274156b" providerId="ADAL" clId="{476DD465-542E-49E8-B130-5FA914B2AC89}" dt="2021-12-13T18:23:00.620" v="192" actId="1076"/>
          <ac:picMkLst>
            <pc:docMk/>
            <pc:sldMk cId="2279341462" sldId="266"/>
            <ac:picMk id="5" creationId="{5C5C8546-8EBF-4135-A2C9-D7414EB75D6B}"/>
          </ac:picMkLst>
        </pc:picChg>
      </pc:sldChg>
      <pc:sldChg chg="addSp delSp modSp mod setBg">
        <pc:chgData name="Sarah Highfield" userId="9622cf7d-630f-439b-93b5-7123c274156b" providerId="ADAL" clId="{476DD465-542E-49E8-B130-5FA914B2AC89}" dt="2021-12-15T00:14:19.490" v="1307" actId="20577"/>
        <pc:sldMkLst>
          <pc:docMk/>
          <pc:sldMk cId="361905310" sldId="267"/>
        </pc:sldMkLst>
        <pc:spChg chg="mod ord">
          <ac:chgData name="Sarah Highfield" userId="9622cf7d-630f-439b-93b5-7123c274156b" providerId="ADAL" clId="{476DD465-542E-49E8-B130-5FA914B2AC89}" dt="2021-12-15T00:14:19.490" v="1307" actId="20577"/>
          <ac:spMkLst>
            <pc:docMk/>
            <pc:sldMk cId="361905310" sldId="267"/>
            <ac:spMk id="2" creationId="{BC1192D4-37B7-4B23-8FD9-8B3890108065}"/>
          </ac:spMkLst>
        </pc:spChg>
        <pc:spChg chg="del">
          <ac:chgData name="Sarah Highfield" userId="9622cf7d-630f-439b-93b5-7123c274156b" providerId="ADAL" clId="{476DD465-542E-49E8-B130-5FA914B2AC89}" dt="2021-12-13T18:18:06.180" v="87" actId="931"/>
          <ac:spMkLst>
            <pc:docMk/>
            <pc:sldMk cId="361905310" sldId="267"/>
            <ac:spMk id="3" creationId="{5E80CBFA-FE90-4CAE-B89D-7BFAFE0B694B}"/>
          </ac:spMkLst>
        </pc:spChg>
        <pc:spChg chg="mod">
          <ac:chgData name="Sarah Highfield" userId="9622cf7d-630f-439b-93b5-7123c274156b" providerId="ADAL" clId="{476DD465-542E-49E8-B130-5FA914B2AC89}" dt="2021-12-13T18:18:13.115" v="91" actId="26606"/>
          <ac:spMkLst>
            <pc:docMk/>
            <pc:sldMk cId="361905310" sldId="267"/>
            <ac:spMk id="4" creationId="{F1B56BE2-B67F-4DA1-93A5-80A9F93BA842}"/>
          </ac:spMkLst>
        </pc:spChg>
        <pc:spChg chg="add del">
          <ac:chgData name="Sarah Highfield" userId="9622cf7d-630f-439b-93b5-7123c274156b" providerId="ADAL" clId="{476DD465-542E-49E8-B130-5FA914B2AC89}" dt="2021-12-13T18:18:13.115" v="91" actId="26606"/>
          <ac:spMkLst>
            <pc:docMk/>
            <pc:sldMk cId="361905310" sldId="267"/>
            <ac:spMk id="11" creationId="{17115F77-2FAE-4CA7-9A7F-10D5F2C8F831}"/>
          </ac:spMkLst>
        </pc:spChg>
        <pc:spChg chg="add del">
          <ac:chgData name="Sarah Highfield" userId="9622cf7d-630f-439b-93b5-7123c274156b" providerId="ADAL" clId="{476DD465-542E-49E8-B130-5FA914B2AC89}" dt="2021-12-13T18:18:13.115" v="91" actId="26606"/>
          <ac:spMkLst>
            <pc:docMk/>
            <pc:sldMk cId="361905310" sldId="267"/>
            <ac:spMk id="13" creationId="{5CD4C046-A04C-46CC-AFA3-6B0621F628C8}"/>
          </ac:spMkLst>
        </pc:spChg>
        <pc:spChg chg="add del">
          <ac:chgData name="Sarah Highfield" userId="9622cf7d-630f-439b-93b5-7123c274156b" providerId="ADAL" clId="{476DD465-542E-49E8-B130-5FA914B2AC89}" dt="2021-12-13T18:18:13.115" v="91" actId="26606"/>
          <ac:spMkLst>
            <pc:docMk/>
            <pc:sldMk cId="361905310" sldId="267"/>
            <ac:spMk id="15" creationId="{25D5C296-F4B1-4AE5-8EEB-9FEB7ED17780}"/>
          </ac:spMkLst>
        </pc:spChg>
        <pc:spChg chg="add del">
          <ac:chgData name="Sarah Highfield" userId="9622cf7d-630f-439b-93b5-7123c274156b" providerId="ADAL" clId="{476DD465-542E-49E8-B130-5FA914B2AC89}" dt="2021-12-13T18:18:13.115" v="91" actId="26606"/>
          <ac:spMkLst>
            <pc:docMk/>
            <pc:sldMk cId="361905310" sldId="267"/>
            <ac:spMk id="17" creationId="{9C1ACE66-194D-48C4-A14A-6933B35283F6}"/>
          </ac:spMkLst>
        </pc:spChg>
        <pc:spChg chg="add del">
          <ac:chgData name="Sarah Highfield" userId="9622cf7d-630f-439b-93b5-7123c274156b" providerId="ADAL" clId="{476DD465-542E-49E8-B130-5FA914B2AC89}" dt="2021-12-13T18:18:13.115" v="91" actId="26606"/>
          <ac:spMkLst>
            <pc:docMk/>
            <pc:sldMk cId="361905310" sldId="267"/>
            <ac:spMk id="19" creationId="{025B886A-7ED1-4B77-819B-76ACBEFB07D0}"/>
          </ac:spMkLst>
        </pc:spChg>
        <pc:picChg chg="add mod">
          <ac:chgData name="Sarah Highfield" userId="9622cf7d-630f-439b-93b5-7123c274156b" providerId="ADAL" clId="{476DD465-542E-49E8-B130-5FA914B2AC89}" dt="2021-12-13T18:18:13.115" v="91" actId="26606"/>
          <ac:picMkLst>
            <pc:docMk/>
            <pc:sldMk cId="361905310" sldId="267"/>
            <ac:picMk id="6" creationId="{4464F913-7AAD-4C31-A3ED-BADE01A8985A}"/>
          </ac:picMkLst>
        </pc:picChg>
      </pc:sldChg>
      <pc:sldChg chg="modSp mod">
        <pc:chgData name="Sarah Highfield" userId="9622cf7d-630f-439b-93b5-7123c274156b" providerId="ADAL" clId="{476DD465-542E-49E8-B130-5FA914B2AC89}" dt="2021-12-14T23:17:33.783" v="929" actId="20577"/>
        <pc:sldMkLst>
          <pc:docMk/>
          <pc:sldMk cId="979787290" sldId="268"/>
        </pc:sldMkLst>
        <pc:spChg chg="mod">
          <ac:chgData name="Sarah Highfield" userId="9622cf7d-630f-439b-93b5-7123c274156b" providerId="ADAL" clId="{476DD465-542E-49E8-B130-5FA914B2AC89}" dt="2021-12-14T23:17:33.783" v="929" actId="20577"/>
          <ac:spMkLst>
            <pc:docMk/>
            <pc:sldMk cId="979787290" sldId="268"/>
            <ac:spMk id="3" creationId="{86297DA7-ED80-48D7-B3BB-A6C6BA060E5F}"/>
          </ac:spMkLst>
        </pc:spChg>
      </pc:sldChg>
      <pc:sldChg chg="modSp add mod">
        <pc:chgData name="Sarah Highfield" userId="9622cf7d-630f-439b-93b5-7123c274156b" providerId="ADAL" clId="{476DD465-542E-49E8-B130-5FA914B2AC89}" dt="2021-12-14T23:33:08.778" v="1048" actId="20577"/>
        <pc:sldMkLst>
          <pc:docMk/>
          <pc:sldMk cId="3327923253" sldId="270"/>
        </pc:sldMkLst>
        <pc:spChg chg="mod">
          <ac:chgData name="Sarah Highfield" userId="9622cf7d-630f-439b-93b5-7123c274156b" providerId="ADAL" clId="{476DD465-542E-49E8-B130-5FA914B2AC89}" dt="2021-12-14T23:33:08.778" v="1048" actId="20577"/>
          <ac:spMkLst>
            <pc:docMk/>
            <pc:sldMk cId="3327923253" sldId="270"/>
            <ac:spMk id="2" creationId="{3EAEEA4E-D911-4220-B605-74E0CC800ABB}"/>
          </ac:spMkLst>
        </pc:spChg>
      </pc:sldChg>
      <pc:sldChg chg="add">
        <pc:chgData name="Sarah Highfield" userId="9622cf7d-630f-439b-93b5-7123c274156b" providerId="ADAL" clId="{476DD465-542E-49E8-B130-5FA914B2AC89}" dt="2021-12-14T23:20:36.641" v="931"/>
        <pc:sldMkLst>
          <pc:docMk/>
          <pc:sldMk cId="3206060909" sldId="272"/>
        </pc:sldMkLst>
      </pc:sldChg>
      <pc:sldChg chg="addSp delSp add del setBg delDesignElem">
        <pc:chgData name="Sarah Highfield" userId="9622cf7d-630f-439b-93b5-7123c274156b" providerId="ADAL" clId="{476DD465-542E-49E8-B130-5FA914B2AC89}" dt="2021-12-13T18:19:55.757" v="94"/>
        <pc:sldMkLst>
          <pc:docMk/>
          <pc:sldMk cId="2081026075" sldId="274"/>
        </pc:sldMkLst>
        <pc:spChg chg="add del">
          <ac:chgData name="Sarah Highfield" userId="9622cf7d-630f-439b-93b5-7123c274156b" providerId="ADAL" clId="{476DD465-542E-49E8-B130-5FA914B2AC89}" dt="2021-12-13T18:19:55.757" v="94"/>
          <ac:spMkLst>
            <pc:docMk/>
            <pc:sldMk cId="2081026075" sldId="274"/>
            <ac:spMk id="13" creationId="{17115F77-2FAE-4CA7-9A7F-10D5F2C8F831}"/>
          </ac:spMkLst>
        </pc:spChg>
        <pc:spChg chg="add del">
          <ac:chgData name="Sarah Highfield" userId="9622cf7d-630f-439b-93b5-7123c274156b" providerId="ADAL" clId="{476DD465-542E-49E8-B130-5FA914B2AC89}" dt="2021-12-13T18:19:55.757" v="94"/>
          <ac:spMkLst>
            <pc:docMk/>
            <pc:sldMk cId="2081026075" sldId="274"/>
            <ac:spMk id="15" creationId="{5CD4C046-A04C-46CC-AFA3-6B0621F628C8}"/>
          </ac:spMkLst>
        </pc:spChg>
        <pc:spChg chg="add del">
          <ac:chgData name="Sarah Highfield" userId="9622cf7d-630f-439b-93b5-7123c274156b" providerId="ADAL" clId="{476DD465-542E-49E8-B130-5FA914B2AC89}" dt="2021-12-13T18:19:55.757" v="94"/>
          <ac:spMkLst>
            <pc:docMk/>
            <pc:sldMk cId="2081026075" sldId="274"/>
            <ac:spMk id="17" creationId="{66C7A97A-A7DE-4DFB-8542-1E4BF24C7D31}"/>
          </ac:spMkLst>
        </pc:spChg>
        <pc:spChg chg="add del">
          <ac:chgData name="Sarah Highfield" userId="9622cf7d-630f-439b-93b5-7123c274156b" providerId="ADAL" clId="{476DD465-542E-49E8-B130-5FA914B2AC89}" dt="2021-12-13T18:19:55.757" v="94"/>
          <ac:spMkLst>
            <pc:docMk/>
            <pc:sldMk cId="2081026075" sldId="274"/>
            <ac:spMk id="19" creationId="{BE111DB0-3D73-4D20-9D57-CEF5A0D865B9}"/>
          </ac:spMkLst>
        </pc:spChg>
        <pc:spChg chg="add del">
          <ac:chgData name="Sarah Highfield" userId="9622cf7d-630f-439b-93b5-7123c274156b" providerId="ADAL" clId="{476DD465-542E-49E8-B130-5FA914B2AC89}" dt="2021-12-13T18:19:55.757" v="94"/>
          <ac:spMkLst>
            <pc:docMk/>
            <pc:sldMk cId="2081026075" sldId="274"/>
            <ac:spMk id="21" creationId="{027ADCA0-A066-4B16-8E1F-3C2483947B72}"/>
          </ac:spMkLst>
        </pc:spChg>
      </pc:sldChg>
      <pc:sldChg chg="modSp add del mod ord">
        <pc:chgData name="Sarah Highfield" userId="9622cf7d-630f-439b-93b5-7123c274156b" providerId="ADAL" clId="{476DD465-542E-49E8-B130-5FA914B2AC89}" dt="2021-12-14T23:21:28.403" v="963" actId="47"/>
        <pc:sldMkLst>
          <pc:docMk/>
          <pc:sldMk cId="1502232775" sldId="280"/>
        </pc:sldMkLst>
        <pc:spChg chg="mod">
          <ac:chgData name="Sarah Highfield" userId="9622cf7d-630f-439b-93b5-7123c274156b" providerId="ADAL" clId="{476DD465-542E-49E8-B130-5FA914B2AC89}" dt="2021-12-13T18:46:48.004" v="923" actId="20577"/>
          <ac:spMkLst>
            <pc:docMk/>
            <pc:sldMk cId="1502232775" sldId="280"/>
            <ac:spMk id="2" creationId="{5235AB72-5431-4DAE-9877-5E5FC4000F0F}"/>
          </ac:spMkLst>
        </pc:spChg>
      </pc:sldChg>
      <pc:sldChg chg="addSp delSp modSp new mod ord setBg">
        <pc:chgData name="Sarah Highfield" userId="9622cf7d-630f-439b-93b5-7123c274156b" providerId="ADAL" clId="{476DD465-542E-49E8-B130-5FA914B2AC89}" dt="2021-12-13T18:42:25.610" v="734"/>
        <pc:sldMkLst>
          <pc:docMk/>
          <pc:sldMk cId="1571747799" sldId="281"/>
        </pc:sldMkLst>
        <pc:spChg chg="mod">
          <ac:chgData name="Sarah Highfield" userId="9622cf7d-630f-439b-93b5-7123c274156b" providerId="ADAL" clId="{476DD465-542E-49E8-B130-5FA914B2AC89}" dt="2021-12-13T18:41:58.039" v="729" actId="26606"/>
          <ac:spMkLst>
            <pc:docMk/>
            <pc:sldMk cId="1571747799" sldId="281"/>
            <ac:spMk id="2" creationId="{E0218835-6463-42F2-8679-96B96AFE88E2}"/>
          </ac:spMkLst>
        </pc:spChg>
        <pc:spChg chg="del">
          <ac:chgData name="Sarah Highfield" userId="9622cf7d-630f-439b-93b5-7123c274156b" providerId="ADAL" clId="{476DD465-542E-49E8-B130-5FA914B2AC89}" dt="2021-12-13T18:32:13.434" v="289" actId="1032"/>
          <ac:spMkLst>
            <pc:docMk/>
            <pc:sldMk cId="1571747799" sldId="281"/>
            <ac:spMk id="3" creationId="{E522674F-40FE-4A38-8598-6BBB0D775647}"/>
          </ac:spMkLst>
        </pc:spChg>
        <pc:spChg chg="del mod">
          <ac:chgData name="Sarah Highfield" userId="9622cf7d-630f-439b-93b5-7123c274156b" providerId="ADAL" clId="{476DD465-542E-49E8-B130-5FA914B2AC89}" dt="2021-12-13T18:42:24.676" v="733" actId="478"/>
          <ac:spMkLst>
            <pc:docMk/>
            <pc:sldMk cId="1571747799" sldId="281"/>
            <ac:spMk id="4" creationId="{308FE0AB-2C2E-45BE-861D-63751826E9D1}"/>
          </ac:spMkLst>
        </pc:spChg>
        <pc:spChg chg="add del mod">
          <ac:chgData name="Sarah Highfield" userId="9622cf7d-630f-439b-93b5-7123c274156b" providerId="ADAL" clId="{476DD465-542E-49E8-B130-5FA914B2AC89}" dt="2021-12-13T18:41:42.275" v="728" actId="478"/>
          <ac:spMkLst>
            <pc:docMk/>
            <pc:sldMk cId="1571747799" sldId="281"/>
            <ac:spMk id="6" creationId="{1554692B-F540-4859-9956-04895117D97A}"/>
          </ac:spMkLst>
        </pc:spChg>
        <pc:spChg chg="add del mod">
          <ac:chgData name="Sarah Highfield" userId="9622cf7d-630f-439b-93b5-7123c274156b" providerId="ADAL" clId="{476DD465-542E-49E8-B130-5FA914B2AC89}" dt="2021-12-13T18:41:39.910" v="726" actId="478"/>
          <ac:spMkLst>
            <pc:docMk/>
            <pc:sldMk cId="1571747799" sldId="281"/>
            <ac:spMk id="7" creationId="{BDB44A3F-C4E8-407C-AC19-B80019A93DBC}"/>
          </ac:spMkLst>
        </pc:spChg>
        <pc:spChg chg="add del mod">
          <ac:chgData name="Sarah Highfield" userId="9622cf7d-630f-439b-93b5-7123c274156b" providerId="ADAL" clId="{476DD465-542E-49E8-B130-5FA914B2AC89}" dt="2021-12-13T18:41:37.872" v="724" actId="478"/>
          <ac:spMkLst>
            <pc:docMk/>
            <pc:sldMk cId="1571747799" sldId="281"/>
            <ac:spMk id="8" creationId="{E7A73718-5525-478E-BDEC-807AFDCD0FB5}"/>
          </ac:spMkLst>
        </pc:spChg>
        <pc:spChg chg="add del mod">
          <ac:chgData name="Sarah Highfield" userId="9622cf7d-630f-439b-93b5-7123c274156b" providerId="ADAL" clId="{476DD465-542E-49E8-B130-5FA914B2AC89}" dt="2021-12-13T18:42:21.806" v="732"/>
          <ac:spMkLst>
            <pc:docMk/>
            <pc:sldMk cId="1571747799" sldId="281"/>
            <ac:spMk id="9" creationId="{71E62E9D-4F99-4084-A69E-CF6EEE882963}"/>
          </ac:spMkLst>
        </pc:spChg>
        <pc:spChg chg="add mod">
          <ac:chgData name="Sarah Highfield" userId="9622cf7d-630f-439b-93b5-7123c274156b" providerId="ADAL" clId="{476DD465-542E-49E8-B130-5FA914B2AC89}" dt="2021-12-13T18:42:25.610" v="734"/>
          <ac:spMkLst>
            <pc:docMk/>
            <pc:sldMk cId="1571747799" sldId="281"/>
            <ac:spMk id="10" creationId="{2C461E0B-F1C8-4CF8-A268-040983363993}"/>
          </ac:spMkLst>
        </pc:spChg>
        <pc:graphicFrameChg chg="add mod ord modGraphic">
          <ac:chgData name="Sarah Highfield" userId="9622cf7d-630f-439b-93b5-7123c274156b" providerId="ADAL" clId="{476DD465-542E-49E8-B130-5FA914B2AC89}" dt="2021-12-13T18:41:58.039" v="729" actId="26606"/>
          <ac:graphicFrameMkLst>
            <pc:docMk/>
            <pc:sldMk cId="1571747799" sldId="281"/>
            <ac:graphicFrameMk id="5" creationId="{1BF5BD97-8322-404A-B67D-EF8F293ACD96}"/>
          </ac:graphicFrameMkLst>
        </pc:graphicFrameChg>
      </pc:sldChg>
      <pc:sldChg chg="addSp delSp modSp new mod">
        <pc:chgData name="Sarah Highfield" userId="9622cf7d-630f-439b-93b5-7123c274156b" providerId="ADAL" clId="{476DD465-542E-49E8-B130-5FA914B2AC89}" dt="2021-12-15T22:46:46.341" v="1369" actId="14100"/>
        <pc:sldMkLst>
          <pc:docMk/>
          <pc:sldMk cId="1598470593" sldId="282"/>
        </pc:sldMkLst>
        <pc:spChg chg="mod">
          <ac:chgData name="Sarah Highfield" userId="9622cf7d-630f-439b-93b5-7123c274156b" providerId="ADAL" clId="{476DD465-542E-49E8-B130-5FA914B2AC89}" dt="2021-12-13T18:43:32.260" v="772" actId="20577"/>
          <ac:spMkLst>
            <pc:docMk/>
            <pc:sldMk cId="1598470593" sldId="282"/>
            <ac:spMk id="2" creationId="{11140C06-8D9C-4535-B3C3-12BD3B1FC6AE}"/>
          </ac:spMkLst>
        </pc:spChg>
        <pc:spChg chg="del">
          <ac:chgData name="Sarah Highfield" userId="9622cf7d-630f-439b-93b5-7123c274156b" providerId="ADAL" clId="{476DD465-542E-49E8-B130-5FA914B2AC89}" dt="2021-12-13T18:43:53.124" v="773" actId="478"/>
          <ac:spMkLst>
            <pc:docMk/>
            <pc:sldMk cId="1598470593" sldId="282"/>
            <ac:spMk id="3" creationId="{7D098FED-D44D-4581-9B1C-B928AE5D7030}"/>
          </ac:spMkLst>
        </pc:spChg>
        <pc:spChg chg="add del mod">
          <ac:chgData name="Sarah Highfield" userId="9622cf7d-630f-439b-93b5-7123c274156b" providerId="ADAL" clId="{476DD465-542E-49E8-B130-5FA914B2AC89}" dt="2021-12-15T22:46:34" v="1367" actId="478"/>
          <ac:spMkLst>
            <pc:docMk/>
            <pc:sldMk cId="1598470593" sldId="282"/>
            <ac:spMk id="6" creationId="{2742C718-F7C6-4909-83B8-A4FADE188634}"/>
          </ac:spMkLst>
        </pc:spChg>
        <pc:spChg chg="add del mod">
          <ac:chgData name="Sarah Highfield" userId="9622cf7d-630f-439b-93b5-7123c274156b" providerId="ADAL" clId="{476DD465-542E-49E8-B130-5FA914B2AC89}" dt="2021-12-13T18:44:58.227" v="782" actId="478"/>
          <ac:spMkLst>
            <pc:docMk/>
            <pc:sldMk cId="1598470593" sldId="282"/>
            <ac:spMk id="7" creationId="{E6D9194E-CDE9-45BD-B0FA-C609FB1576BD}"/>
          </ac:spMkLst>
        </pc:spChg>
        <pc:spChg chg="add del mod">
          <ac:chgData name="Sarah Highfield" userId="9622cf7d-630f-439b-93b5-7123c274156b" providerId="ADAL" clId="{476DD465-542E-49E8-B130-5FA914B2AC89}" dt="2021-12-15T22:45:47.578" v="1347" actId="478"/>
          <ac:spMkLst>
            <pc:docMk/>
            <pc:sldMk cId="1598470593" sldId="282"/>
            <ac:spMk id="8" creationId="{A710474B-33A0-4DF6-B793-9C98EDA86FFC}"/>
          </ac:spMkLst>
        </pc:spChg>
        <pc:picChg chg="add mod">
          <ac:chgData name="Sarah Highfield" userId="9622cf7d-630f-439b-93b5-7123c274156b" providerId="ADAL" clId="{476DD465-542E-49E8-B130-5FA914B2AC89}" dt="2021-12-15T22:46:46.341" v="1369" actId="14100"/>
          <ac:picMkLst>
            <pc:docMk/>
            <pc:sldMk cId="1598470593" sldId="282"/>
            <ac:picMk id="5" creationId="{E98D1275-2E4B-46EE-B6A5-5F6C9288B6E6}"/>
          </ac:picMkLst>
        </pc:picChg>
      </pc:sldChg>
      <pc:sldChg chg="modSp new mod">
        <pc:chgData name="Sarah Highfield" userId="9622cf7d-630f-439b-93b5-7123c274156b" providerId="ADAL" clId="{476DD465-542E-49E8-B130-5FA914B2AC89}" dt="2021-12-14T23:29:45.835" v="997" actId="5793"/>
        <pc:sldMkLst>
          <pc:docMk/>
          <pc:sldMk cId="2510972313" sldId="283"/>
        </pc:sldMkLst>
        <pc:spChg chg="mod">
          <ac:chgData name="Sarah Highfield" userId="9622cf7d-630f-439b-93b5-7123c274156b" providerId="ADAL" clId="{476DD465-542E-49E8-B130-5FA914B2AC89}" dt="2021-12-13T18:46:01.836" v="839" actId="20577"/>
          <ac:spMkLst>
            <pc:docMk/>
            <pc:sldMk cId="2510972313" sldId="283"/>
            <ac:spMk id="2" creationId="{A8BD7D22-B587-4BD3-90A7-50B5818C15B4}"/>
          </ac:spMkLst>
        </pc:spChg>
        <pc:spChg chg="mod">
          <ac:chgData name="Sarah Highfield" userId="9622cf7d-630f-439b-93b5-7123c274156b" providerId="ADAL" clId="{476DD465-542E-49E8-B130-5FA914B2AC89}" dt="2021-12-14T23:29:45.835" v="997" actId="5793"/>
          <ac:spMkLst>
            <pc:docMk/>
            <pc:sldMk cId="2510972313" sldId="283"/>
            <ac:spMk id="3" creationId="{D63F32F6-D8FC-438C-92EA-339813242AA4}"/>
          </ac:spMkLst>
        </pc:spChg>
      </pc:sldChg>
      <pc:sldChg chg="delSp modSp add mod">
        <pc:chgData name="Sarah Highfield" userId="9622cf7d-630f-439b-93b5-7123c274156b" providerId="ADAL" clId="{476DD465-542E-49E8-B130-5FA914B2AC89}" dt="2021-12-15T00:12:46.025" v="1288" actId="478"/>
        <pc:sldMkLst>
          <pc:docMk/>
          <pc:sldMk cId="2009938838" sldId="284"/>
        </pc:sldMkLst>
        <pc:spChg chg="mod">
          <ac:chgData name="Sarah Highfield" userId="9622cf7d-630f-439b-93b5-7123c274156b" providerId="ADAL" clId="{476DD465-542E-49E8-B130-5FA914B2AC89}" dt="2021-12-14T23:20:49.151" v="959" actId="20577"/>
          <ac:spMkLst>
            <pc:docMk/>
            <pc:sldMk cId="2009938838" sldId="284"/>
            <ac:spMk id="2" creationId="{464719AA-DB05-4A28-8224-E006F616C136}"/>
          </ac:spMkLst>
        </pc:spChg>
        <pc:spChg chg="del">
          <ac:chgData name="Sarah Highfield" userId="9622cf7d-630f-439b-93b5-7123c274156b" providerId="ADAL" clId="{476DD465-542E-49E8-B130-5FA914B2AC89}" dt="2021-12-15T00:12:46.025" v="1288" actId="478"/>
          <ac:spMkLst>
            <pc:docMk/>
            <pc:sldMk cId="2009938838" sldId="284"/>
            <ac:spMk id="12" creationId="{7BCA4C6B-41D6-4FAF-A5A2-6CD81C5CD4A1}"/>
          </ac:spMkLst>
        </pc:spChg>
      </pc:sldChg>
      <pc:sldChg chg="addSp delSp modSp new mod">
        <pc:chgData name="Sarah Highfield" userId="9622cf7d-630f-439b-93b5-7123c274156b" providerId="ADAL" clId="{476DD465-542E-49E8-B130-5FA914B2AC89}" dt="2021-12-15T00:15:37.580" v="1310" actId="962"/>
        <pc:sldMkLst>
          <pc:docMk/>
          <pc:sldMk cId="1324265651" sldId="285"/>
        </pc:sldMkLst>
        <pc:spChg chg="mod">
          <ac:chgData name="Sarah Highfield" userId="9622cf7d-630f-439b-93b5-7123c274156b" providerId="ADAL" clId="{476DD465-542E-49E8-B130-5FA914B2AC89}" dt="2021-12-14T23:32:36.153" v="1047" actId="20577"/>
          <ac:spMkLst>
            <pc:docMk/>
            <pc:sldMk cId="1324265651" sldId="285"/>
            <ac:spMk id="2" creationId="{FB9DEB26-6877-40ED-93AC-4A3634E58488}"/>
          </ac:spMkLst>
        </pc:spChg>
        <pc:spChg chg="del">
          <ac:chgData name="Sarah Highfield" userId="9622cf7d-630f-439b-93b5-7123c274156b" providerId="ADAL" clId="{476DD465-542E-49E8-B130-5FA914B2AC89}" dt="2021-12-15T00:15:34.091" v="1308" actId="931"/>
          <ac:spMkLst>
            <pc:docMk/>
            <pc:sldMk cId="1324265651" sldId="285"/>
            <ac:spMk id="3" creationId="{609C5AE9-C5DD-453D-8EFF-84ACDF0A3C04}"/>
          </ac:spMkLst>
        </pc:spChg>
        <pc:picChg chg="add mod">
          <ac:chgData name="Sarah Highfield" userId="9622cf7d-630f-439b-93b5-7123c274156b" providerId="ADAL" clId="{476DD465-542E-49E8-B130-5FA914B2AC89}" dt="2021-12-15T00:15:37.580" v="1310" actId="962"/>
          <ac:picMkLst>
            <pc:docMk/>
            <pc:sldMk cId="1324265651" sldId="285"/>
            <ac:picMk id="6" creationId="{0098D3C3-570C-461F-8268-733461F1B52C}"/>
          </ac:picMkLst>
        </pc:picChg>
      </pc:sldChg>
      <pc:sldChg chg="addSp modSp new mod setBg">
        <pc:chgData name="Sarah Highfield" userId="9622cf7d-630f-439b-93b5-7123c274156b" providerId="ADAL" clId="{476DD465-542E-49E8-B130-5FA914B2AC89}" dt="2021-12-15T00:11:21.858" v="1287" actId="14100"/>
        <pc:sldMkLst>
          <pc:docMk/>
          <pc:sldMk cId="3934215594" sldId="286"/>
        </pc:sldMkLst>
        <pc:spChg chg="mod">
          <ac:chgData name="Sarah Highfield" userId="9622cf7d-630f-439b-93b5-7123c274156b" providerId="ADAL" clId="{476DD465-542E-49E8-B130-5FA914B2AC89}" dt="2021-12-15T00:09:56.273" v="1280" actId="26606"/>
          <ac:spMkLst>
            <pc:docMk/>
            <pc:sldMk cId="3934215594" sldId="286"/>
            <ac:spMk id="2" creationId="{4008B9E4-A41E-46E7-93B8-34446F09A17D}"/>
          </ac:spMkLst>
        </pc:spChg>
        <pc:spChg chg="mod">
          <ac:chgData name="Sarah Highfield" userId="9622cf7d-630f-439b-93b5-7123c274156b" providerId="ADAL" clId="{476DD465-542E-49E8-B130-5FA914B2AC89}" dt="2021-12-15T00:10:38.727" v="1284" actId="20577"/>
          <ac:spMkLst>
            <pc:docMk/>
            <pc:sldMk cId="3934215594" sldId="286"/>
            <ac:spMk id="3" creationId="{2115358A-0940-41FD-AAEB-58AFDCDD8FA4}"/>
          </ac:spMkLst>
        </pc:spChg>
        <pc:spChg chg="mod ord">
          <ac:chgData name="Sarah Highfield" userId="9622cf7d-630f-439b-93b5-7123c274156b" providerId="ADAL" clId="{476DD465-542E-49E8-B130-5FA914B2AC89}" dt="2021-12-15T00:11:16.418" v="1286" actId="1076"/>
          <ac:spMkLst>
            <pc:docMk/>
            <pc:sldMk cId="3934215594" sldId="286"/>
            <ac:spMk id="4" creationId="{4E734F34-F796-4B1B-AA7A-97C552BD711B}"/>
          </ac:spMkLst>
        </pc:spChg>
        <pc:spChg chg="add">
          <ac:chgData name="Sarah Highfield" userId="9622cf7d-630f-439b-93b5-7123c274156b" providerId="ADAL" clId="{476DD465-542E-49E8-B130-5FA914B2AC89}" dt="2021-12-15T00:09:56.273" v="1280" actId="26606"/>
          <ac:spMkLst>
            <pc:docMk/>
            <pc:sldMk cId="3934215594" sldId="286"/>
            <ac:spMk id="11" creationId="{13577A01-3DD8-4E33-BEE1-3065F7E6FB2F}"/>
          </ac:spMkLst>
        </pc:spChg>
        <pc:picChg chg="add mod">
          <ac:chgData name="Sarah Highfield" userId="9622cf7d-630f-439b-93b5-7123c274156b" providerId="ADAL" clId="{476DD465-542E-49E8-B130-5FA914B2AC89}" dt="2021-12-15T00:11:21.858" v="1287" actId="14100"/>
          <ac:picMkLst>
            <pc:docMk/>
            <pc:sldMk cId="3934215594" sldId="286"/>
            <ac:picMk id="6" creationId="{001858CC-93C7-4881-B0A9-677328594B99}"/>
          </ac:picMkLst>
        </pc:picChg>
      </pc:sldChg>
      <pc:sldChg chg="addSp delSp modSp add mod">
        <pc:chgData name="Sarah Highfield" userId="9622cf7d-630f-439b-93b5-7123c274156b" providerId="ADAL" clId="{476DD465-542E-49E8-B130-5FA914B2AC89}" dt="2021-12-15T00:19:32.203" v="1332" actId="732"/>
        <pc:sldMkLst>
          <pc:docMk/>
          <pc:sldMk cId="1220083587" sldId="287"/>
        </pc:sldMkLst>
        <pc:spChg chg="mod">
          <ac:chgData name="Sarah Highfield" userId="9622cf7d-630f-439b-93b5-7123c274156b" providerId="ADAL" clId="{476DD465-542E-49E8-B130-5FA914B2AC89}" dt="2021-12-15T00:16:43.291" v="1314" actId="20577"/>
          <ac:spMkLst>
            <pc:docMk/>
            <pc:sldMk cId="1220083587" sldId="287"/>
            <ac:spMk id="2" creationId="{FB9DEB26-6877-40ED-93AC-4A3634E58488}"/>
          </ac:spMkLst>
        </pc:spChg>
        <pc:spChg chg="add del mod">
          <ac:chgData name="Sarah Highfield" userId="9622cf7d-630f-439b-93b5-7123c274156b" providerId="ADAL" clId="{476DD465-542E-49E8-B130-5FA914B2AC89}" dt="2021-12-15T00:17:17.287" v="1316" actId="931"/>
          <ac:spMkLst>
            <pc:docMk/>
            <pc:sldMk cId="1220083587" sldId="287"/>
            <ac:spMk id="5" creationId="{203EC910-09A7-4D57-9B36-91FFB134AF59}"/>
          </ac:spMkLst>
        </pc:spChg>
        <pc:picChg chg="del">
          <ac:chgData name="Sarah Highfield" userId="9622cf7d-630f-439b-93b5-7123c274156b" providerId="ADAL" clId="{476DD465-542E-49E8-B130-5FA914B2AC89}" dt="2021-12-15T00:16:48.203" v="1315" actId="478"/>
          <ac:picMkLst>
            <pc:docMk/>
            <pc:sldMk cId="1220083587" sldId="287"/>
            <ac:picMk id="6" creationId="{0098D3C3-570C-461F-8268-733461F1B52C}"/>
          </ac:picMkLst>
        </pc:picChg>
        <pc:picChg chg="add mod modCrop">
          <ac:chgData name="Sarah Highfield" userId="9622cf7d-630f-439b-93b5-7123c274156b" providerId="ADAL" clId="{476DD465-542E-49E8-B130-5FA914B2AC89}" dt="2021-12-15T00:19:32.203" v="1332" actId="732"/>
          <ac:picMkLst>
            <pc:docMk/>
            <pc:sldMk cId="1220083587" sldId="287"/>
            <ac:picMk id="8" creationId="{1DC516E3-8518-46CE-A7CD-6D1433C7550B}"/>
          </ac:picMkLst>
        </pc:picChg>
      </pc:sldChg>
      <pc:sldChg chg="modSp add mod">
        <pc:chgData name="Sarah Highfield" userId="9622cf7d-630f-439b-93b5-7123c274156b" providerId="ADAL" clId="{476DD465-542E-49E8-B130-5FA914B2AC89}" dt="2021-12-15T22:46:17.195" v="1366" actId="14826"/>
        <pc:sldMkLst>
          <pc:docMk/>
          <pc:sldMk cId="2917085906" sldId="288"/>
        </pc:sldMkLst>
        <pc:spChg chg="mod">
          <ac:chgData name="Sarah Highfield" userId="9622cf7d-630f-439b-93b5-7123c274156b" providerId="ADAL" clId="{476DD465-542E-49E8-B130-5FA914B2AC89}" dt="2021-12-15T22:45:38.711" v="1346" actId="20577"/>
          <ac:spMkLst>
            <pc:docMk/>
            <pc:sldMk cId="2917085906" sldId="288"/>
            <ac:spMk id="2" creationId="{11140C06-8D9C-4535-B3C3-12BD3B1FC6AE}"/>
          </ac:spMkLst>
        </pc:spChg>
        <pc:spChg chg="mod">
          <ac:chgData name="Sarah Highfield" userId="9622cf7d-630f-439b-93b5-7123c274156b" providerId="ADAL" clId="{476DD465-542E-49E8-B130-5FA914B2AC89}" dt="2021-12-15T22:45:57.510" v="1365" actId="20577"/>
          <ac:spMkLst>
            <pc:docMk/>
            <pc:sldMk cId="2917085906" sldId="288"/>
            <ac:spMk id="8" creationId="{A710474B-33A0-4DF6-B793-9C98EDA86FFC}"/>
          </ac:spMkLst>
        </pc:spChg>
        <pc:picChg chg="mod">
          <ac:chgData name="Sarah Highfield" userId="9622cf7d-630f-439b-93b5-7123c274156b" providerId="ADAL" clId="{476DD465-542E-49E8-B130-5FA914B2AC89}" dt="2021-12-15T22:46:17.195" v="1366" actId="14826"/>
          <ac:picMkLst>
            <pc:docMk/>
            <pc:sldMk cId="2917085906" sldId="288"/>
            <ac:picMk id="5" creationId="{E98D1275-2E4B-46EE-B6A5-5F6C9288B6E6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29F581-21DA-403C-82CC-A44A9EFFAAD3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B57F685-B1E9-4EF4-8A95-7929FB33BFFB}">
      <dgm:prSet phldrT="[Text]"/>
      <dgm:spPr/>
      <dgm:t>
        <a:bodyPr/>
        <a:lstStyle/>
        <a:p>
          <a:r>
            <a:rPr lang="en-US" dirty="0"/>
            <a:t>Provider Request for Quote</a:t>
          </a:r>
        </a:p>
      </dgm:t>
    </dgm:pt>
    <dgm:pt modelId="{B3ACE6F0-ACB1-45B0-96C4-E44D43BDB359}" type="parTrans" cxnId="{E9EE7FDD-07F5-4745-B778-9F85C01E6E67}">
      <dgm:prSet/>
      <dgm:spPr/>
      <dgm:t>
        <a:bodyPr/>
        <a:lstStyle/>
        <a:p>
          <a:endParaRPr lang="en-US"/>
        </a:p>
      </dgm:t>
    </dgm:pt>
    <dgm:pt modelId="{0022AEBA-AABA-4C0F-86C6-1D50ADD118FF}" type="sibTrans" cxnId="{E9EE7FDD-07F5-4745-B778-9F85C01E6E67}">
      <dgm:prSet/>
      <dgm:spPr/>
      <dgm:t>
        <a:bodyPr/>
        <a:lstStyle/>
        <a:p>
          <a:endParaRPr lang="en-US"/>
        </a:p>
      </dgm:t>
    </dgm:pt>
    <dgm:pt modelId="{D2C7F4DA-503E-4CDC-AF11-C47F8B5A6F4B}">
      <dgm:prSet phldrT="[Text]"/>
      <dgm:spPr/>
      <dgm:t>
        <a:bodyPr/>
        <a:lstStyle/>
        <a:p>
          <a:r>
            <a:rPr lang="en-US" dirty="0"/>
            <a:t>Port Provides Quote</a:t>
          </a:r>
        </a:p>
      </dgm:t>
    </dgm:pt>
    <dgm:pt modelId="{AF2EE190-CACF-4446-ADFA-41A815F1DE59}" type="parTrans" cxnId="{5CE031AE-760F-4893-B717-30DD99694622}">
      <dgm:prSet/>
      <dgm:spPr/>
      <dgm:t>
        <a:bodyPr/>
        <a:lstStyle/>
        <a:p>
          <a:endParaRPr lang="en-US"/>
        </a:p>
      </dgm:t>
    </dgm:pt>
    <dgm:pt modelId="{8067B6E7-73A6-49A0-B4E4-A9D05BA85587}" type="sibTrans" cxnId="{5CE031AE-760F-4893-B717-30DD99694622}">
      <dgm:prSet/>
      <dgm:spPr/>
      <dgm:t>
        <a:bodyPr/>
        <a:lstStyle/>
        <a:p>
          <a:endParaRPr lang="en-US"/>
        </a:p>
      </dgm:t>
    </dgm:pt>
    <dgm:pt modelId="{5FF4872D-E6AB-431F-93AE-CCD6329F6F26}">
      <dgm:prSet phldrT="[Text]"/>
      <dgm:spPr/>
      <dgm:t>
        <a:bodyPr/>
        <a:lstStyle/>
        <a:p>
          <a:r>
            <a:rPr lang="en-US" dirty="0"/>
            <a:t>Service Order</a:t>
          </a:r>
        </a:p>
      </dgm:t>
    </dgm:pt>
    <dgm:pt modelId="{FBC41C8A-340A-4926-A56D-9D6A5305730A}" type="parTrans" cxnId="{D3DE70A5-3FF5-4302-AC00-C72E7637184B}">
      <dgm:prSet/>
      <dgm:spPr/>
      <dgm:t>
        <a:bodyPr/>
        <a:lstStyle/>
        <a:p>
          <a:endParaRPr lang="en-US"/>
        </a:p>
      </dgm:t>
    </dgm:pt>
    <dgm:pt modelId="{898166C7-A392-4C44-961B-9BE468EFB19F}" type="sibTrans" cxnId="{D3DE70A5-3FF5-4302-AC00-C72E7637184B}">
      <dgm:prSet/>
      <dgm:spPr/>
      <dgm:t>
        <a:bodyPr/>
        <a:lstStyle/>
        <a:p>
          <a:endParaRPr lang="en-US"/>
        </a:p>
      </dgm:t>
    </dgm:pt>
    <dgm:pt modelId="{9311FEDF-BD54-4D28-9AD9-2ABEB1A99BFD}">
      <dgm:prSet/>
      <dgm:spPr/>
      <dgm:t>
        <a:bodyPr/>
        <a:lstStyle/>
        <a:p>
          <a:r>
            <a:rPr lang="en-US" dirty="0"/>
            <a:t>Construction</a:t>
          </a:r>
        </a:p>
      </dgm:t>
    </dgm:pt>
    <dgm:pt modelId="{0AF0F92A-AD93-4546-8AF9-4B5B4B1A8C37}" type="parTrans" cxnId="{A4484AB2-3FFA-48CE-BE64-63A2901854AD}">
      <dgm:prSet/>
      <dgm:spPr/>
      <dgm:t>
        <a:bodyPr/>
        <a:lstStyle/>
        <a:p>
          <a:endParaRPr lang="en-US"/>
        </a:p>
      </dgm:t>
    </dgm:pt>
    <dgm:pt modelId="{04B65BB3-3FC4-49F9-BE8F-847C1D6D3A31}" type="sibTrans" cxnId="{A4484AB2-3FFA-48CE-BE64-63A2901854AD}">
      <dgm:prSet/>
      <dgm:spPr/>
      <dgm:t>
        <a:bodyPr/>
        <a:lstStyle/>
        <a:p>
          <a:endParaRPr lang="en-US"/>
        </a:p>
      </dgm:t>
    </dgm:pt>
    <dgm:pt modelId="{F41E9A5C-F14D-435C-BAE6-EF0FE85EBA79}">
      <dgm:prSet/>
      <dgm:spPr/>
      <dgm:t>
        <a:bodyPr/>
        <a:lstStyle/>
        <a:p>
          <a:r>
            <a:rPr lang="en-US" dirty="0"/>
            <a:t>Fiber Assignment</a:t>
          </a:r>
        </a:p>
      </dgm:t>
    </dgm:pt>
    <dgm:pt modelId="{D8298633-F5B4-40EE-BAE2-57A770C82FFF}" type="parTrans" cxnId="{DED7A177-F1AD-49F3-9F5C-23A78C0434A3}">
      <dgm:prSet/>
      <dgm:spPr/>
      <dgm:t>
        <a:bodyPr/>
        <a:lstStyle/>
        <a:p>
          <a:endParaRPr lang="en-US"/>
        </a:p>
      </dgm:t>
    </dgm:pt>
    <dgm:pt modelId="{637939A1-47D1-427F-8F3D-7BF34E2C7F3B}" type="sibTrans" cxnId="{DED7A177-F1AD-49F3-9F5C-23A78C0434A3}">
      <dgm:prSet/>
      <dgm:spPr/>
      <dgm:t>
        <a:bodyPr/>
        <a:lstStyle/>
        <a:p>
          <a:endParaRPr lang="en-US"/>
        </a:p>
      </dgm:t>
    </dgm:pt>
    <dgm:pt modelId="{6692A03B-44F4-49F7-92CE-AC5F9FF40251}" type="pres">
      <dgm:prSet presAssocID="{F329F581-21DA-403C-82CC-A44A9EFFAAD3}" presName="linear" presStyleCnt="0">
        <dgm:presLayoutVars>
          <dgm:dir/>
          <dgm:animLvl val="lvl"/>
          <dgm:resizeHandles val="exact"/>
        </dgm:presLayoutVars>
      </dgm:prSet>
      <dgm:spPr/>
    </dgm:pt>
    <dgm:pt modelId="{644CFA64-2681-4A6E-92C9-7AB3D298622A}" type="pres">
      <dgm:prSet presAssocID="{DB57F685-B1E9-4EF4-8A95-7929FB33BFFB}" presName="parentLin" presStyleCnt="0"/>
      <dgm:spPr/>
    </dgm:pt>
    <dgm:pt modelId="{7EF27DCB-C5AA-440A-A755-F6E879CF9BD2}" type="pres">
      <dgm:prSet presAssocID="{DB57F685-B1E9-4EF4-8A95-7929FB33BFFB}" presName="parentLeftMargin" presStyleLbl="node1" presStyleIdx="0" presStyleCnt="5"/>
      <dgm:spPr/>
    </dgm:pt>
    <dgm:pt modelId="{0F9DC561-04B9-42C9-98FE-47B83F44F180}" type="pres">
      <dgm:prSet presAssocID="{DB57F685-B1E9-4EF4-8A95-7929FB33BFFB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A5DB674E-1535-4F9B-A434-8EF8A3751431}" type="pres">
      <dgm:prSet presAssocID="{DB57F685-B1E9-4EF4-8A95-7929FB33BFFB}" presName="negativeSpace" presStyleCnt="0"/>
      <dgm:spPr/>
    </dgm:pt>
    <dgm:pt modelId="{69E17756-2D1A-4EC8-B2FC-3B3952B294E1}" type="pres">
      <dgm:prSet presAssocID="{DB57F685-B1E9-4EF4-8A95-7929FB33BFFB}" presName="childText" presStyleLbl="conFgAcc1" presStyleIdx="0" presStyleCnt="5">
        <dgm:presLayoutVars>
          <dgm:bulletEnabled val="1"/>
        </dgm:presLayoutVars>
      </dgm:prSet>
      <dgm:spPr/>
    </dgm:pt>
    <dgm:pt modelId="{AA77EA7E-F647-4499-9B4B-00B0891DD423}" type="pres">
      <dgm:prSet presAssocID="{0022AEBA-AABA-4C0F-86C6-1D50ADD118FF}" presName="spaceBetweenRectangles" presStyleCnt="0"/>
      <dgm:spPr/>
    </dgm:pt>
    <dgm:pt modelId="{07BEBDF4-FAB3-4C55-8099-EC17783F87B7}" type="pres">
      <dgm:prSet presAssocID="{D2C7F4DA-503E-4CDC-AF11-C47F8B5A6F4B}" presName="parentLin" presStyleCnt="0"/>
      <dgm:spPr/>
    </dgm:pt>
    <dgm:pt modelId="{B978ED8C-13FB-4654-89B1-E29C878CC113}" type="pres">
      <dgm:prSet presAssocID="{D2C7F4DA-503E-4CDC-AF11-C47F8B5A6F4B}" presName="parentLeftMargin" presStyleLbl="node1" presStyleIdx="0" presStyleCnt="5"/>
      <dgm:spPr/>
    </dgm:pt>
    <dgm:pt modelId="{FE898950-69F6-43EB-A340-1FAF878646A2}" type="pres">
      <dgm:prSet presAssocID="{D2C7F4DA-503E-4CDC-AF11-C47F8B5A6F4B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65DBA44E-0BDD-4348-8488-8EBD3750E214}" type="pres">
      <dgm:prSet presAssocID="{D2C7F4DA-503E-4CDC-AF11-C47F8B5A6F4B}" presName="negativeSpace" presStyleCnt="0"/>
      <dgm:spPr/>
    </dgm:pt>
    <dgm:pt modelId="{3F9A909D-C6A1-4210-8681-B248013B7017}" type="pres">
      <dgm:prSet presAssocID="{D2C7F4DA-503E-4CDC-AF11-C47F8B5A6F4B}" presName="childText" presStyleLbl="conFgAcc1" presStyleIdx="1" presStyleCnt="5">
        <dgm:presLayoutVars>
          <dgm:bulletEnabled val="1"/>
        </dgm:presLayoutVars>
      </dgm:prSet>
      <dgm:spPr/>
    </dgm:pt>
    <dgm:pt modelId="{4B90408B-4594-4B94-AD23-DDEE4896D908}" type="pres">
      <dgm:prSet presAssocID="{8067B6E7-73A6-49A0-B4E4-A9D05BA85587}" presName="spaceBetweenRectangles" presStyleCnt="0"/>
      <dgm:spPr/>
    </dgm:pt>
    <dgm:pt modelId="{A75C716E-CEA3-4949-AFCA-9E0DBDE82FB7}" type="pres">
      <dgm:prSet presAssocID="{5FF4872D-E6AB-431F-93AE-CCD6329F6F26}" presName="parentLin" presStyleCnt="0"/>
      <dgm:spPr/>
    </dgm:pt>
    <dgm:pt modelId="{0AE58A2F-D8CA-4572-AF6D-010FB03A48A2}" type="pres">
      <dgm:prSet presAssocID="{5FF4872D-E6AB-431F-93AE-CCD6329F6F26}" presName="parentLeftMargin" presStyleLbl="node1" presStyleIdx="1" presStyleCnt="5"/>
      <dgm:spPr/>
    </dgm:pt>
    <dgm:pt modelId="{5E19F8E7-8ACD-47BD-9E82-CF3DE2740A0F}" type="pres">
      <dgm:prSet presAssocID="{5FF4872D-E6AB-431F-93AE-CCD6329F6F26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27CFE3CF-9399-4AEF-A688-BAD250BAF3B5}" type="pres">
      <dgm:prSet presAssocID="{5FF4872D-E6AB-431F-93AE-CCD6329F6F26}" presName="negativeSpace" presStyleCnt="0"/>
      <dgm:spPr/>
    </dgm:pt>
    <dgm:pt modelId="{CAC25BCA-E50B-4584-B1C2-43D7F07A6533}" type="pres">
      <dgm:prSet presAssocID="{5FF4872D-E6AB-431F-93AE-CCD6329F6F26}" presName="childText" presStyleLbl="conFgAcc1" presStyleIdx="2" presStyleCnt="5">
        <dgm:presLayoutVars>
          <dgm:bulletEnabled val="1"/>
        </dgm:presLayoutVars>
      </dgm:prSet>
      <dgm:spPr/>
    </dgm:pt>
    <dgm:pt modelId="{501C46D8-5336-448B-9BEF-9C0E6116E520}" type="pres">
      <dgm:prSet presAssocID="{898166C7-A392-4C44-961B-9BE468EFB19F}" presName="spaceBetweenRectangles" presStyleCnt="0"/>
      <dgm:spPr/>
    </dgm:pt>
    <dgm:pt modelId="{7912092C-158D-46C3-9D67-30FC940D19FF}" type="pres">
      <dgm:prSet presAssocID="{9311FEDF-BD54-4D28-9AD9-2ABEB1A99BFD}" presName="parentLin" presStyleCnt="0"/>
      <dgm:spPr/>
    </dgm:pt>
    <dgm:pt modelId="{9E25AD03-DF49-46A5-807E-77699B972010}" type="pres">
      <dgm:prSet presAssocID="{9311FEDF-BD54-4D28-9AD9-2ABEB1A99BFD}" presName="parentLeftMargin" presStyleLbl="node1" presStyleIdx="2" presStyleCnt="5"/>
      <dgm:spPr/>
    </dgm:pt>
    <dgm:pt modelId="{D53D1AEE-4B61-44DF-A1C9-3BC22FBB30CF}" type="pres">
      <dgm:prSet presAssocID="{9311FEDF-BD54-4D28-9AD9-2ABEB1A99BFD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FF95C36F-DCC6-47A7-9CEF-69DEDB00A635}" type="pres">
      <dgm:prSet presAssocID="{9311FEDF-BD54-4D28-9AD9-2ABEB1A99BFD}" presName="negativeSpace" presStyleCnt="0"/>
      <dgm:spPr/>
    </dgm:pt>
    <dgm:pt modelId="{8669EABA-3DAC-4F5F-B4F8-9DB0804771C7}" type="pres">
      <dgm:prSet presAssocID="{9311FEDF-BD54-4D28-9AD9-2ABEB1A99BFD}" presName="childText" presStyleLbl="conFgAcc1" presStyleIdx="3" presStyleCnt="5">
        <dgm:presLayoutVars>
          <dgm:bulletEnabled val="1"/>
        </dgm:presLayoutVars>
      </dgm:prSet>
      <dgm:spPr/>
    </dgm:pt>
    <dgm:pt modelId="{8588DFED-F325-4720-A6A1-F290239F74DD}" type="pres">
      <dgm:prSet presAssocID="{04B65BB3-3FC4-49F9-BE8F-847C1D6D3A31}" presName="spaceBetweenRectangles" presStyleCnt="0"/>
      <dgm:spPr/>
    </dgm:pt>
    <dgm:pt modelId="{CBC74688-035E-4034-B619-07595DED1AB7}" type="pres">
      <dgm:prSet presAssocID="{F41E9A5C-F14D-435C-BAE6-EF0FE85EBA79}" presName="parentLin" presStyleCnt="0"/>
      <dgm:spPr/>
    </dgm:pt>
    <dgm:pt modelId="{85189503-86B6-4363-AD2C-A8CD18234232}" type="pres">
      <dgm:prSet presAssocID="{F41E9A5C-F14D-435C-BAE6-EF0FE85EBA79}" presName="parentLeftMargin" presStyleLbl="node1" presStyleIdx="3" presStyleCnt="5"/>
      <dgm:spPr/>
    </dgm:pt>
    <dgm:pt modelId="{9963DC69-9A70-4100-BEA6-98E826B8C793}" type="pres">
      <dgm:prSet presAssocID="{F41E9A5C-F14D-435C-BAE6-EF0FE85EBA79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AEE70C47-6095-4D34-841F-570DDCB64ABE}" type="pres">
      <dgm:prSet presAssocID="{F41E9A5C-F14D-435C-BAE6-EF0FE85EBA79}" presName="negativeSpace" presStyleCnt="0"/>
      <dgm:spPr/>
    </dgm:pt>
    <dgm:pt modelId="{05590507-21C2-4156-934B-150094C6CB15}" type="pres">
      <dgm:prSet presAssocID="{F41E9A5C-F14D-435C-BAE6-EF0FE85EBA79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3F4C7401-8A99-4D60-92A9-535079E7AF95}" type="presOf" srcId="{9311FEDF-BD54-4D28-9AD9-2ABEB1A99BFD}" destId="{D53D1AEE-4B61-44DF-A1C9-3BC22FBB30CF}" srcOrd="1" destOrd="0" presId="urn:microsoft.com/office/officeart/2005/8/layout/list1"/>
    <dgm:cxn modelId="{CAD59A09-64A3-4D37-A955-C431EF676179}" type="presOf" srcId="{D2C7F4DA-503E-4CDC-AF11-C47F8B5A6F4B}" destId="{FE898950-69F6-43EB-A340-1FAF878646A2}" srcOrd="1" destOrd="0" presId="urn:microsoft.com/office/officeart/2005/8/layout/list1"/>
    <dgm:cxn modelId="{FD54B112-5616-487E-B889-DFDE47EFA599}" type="presOf" srcId="{F41E9A5C-F14D-435C-BAE6-EF0FE85EBA79}" destId="{85189503-86B6-4363-AD2C-A8CD18234232}" srcOrd="0" destOrd="0" presId="urn:microsoft.com/office/officeart/2005/8/layout/list1"/>
    <dgm:cxn modelId="{70D4DF1E-B402-43D2-9714-8343E9C09536}" type="presOf" srcId="{5FF4872D-E6AB-431F-93AE-CCD6329F6F26}" destId="{0AE58A2F-D8CA-4572-AF6D-010FB03A48A2}" srcOrd="0" destOrd="0" presId="urn:microsoft.com/office/officeart/2005/8/layout/list1"/>
    <dgm:cxn modelId="{C187E33E-720B-48DF-BC35-286AE36188F9}" type="presOf" srcId="{D2C7F4DA-503E-4CDC-AF11-C47F8B5A6F4B}" destId="{B978ED8C-13FB-4654-89B1-E29C878CC113}" srcOrd="0" destOrd="0" presId="urn:microsoft.com/office/officeart/2005/8/layout/list1"/>
    <dgm:cxn modelId="{DED7A177-F1AD-49F3-9F5C-23A78C0434A3}" srcId="{F329F581-21DA-403C-82CC-A44A9EFFAAD3}" destId="{F41E9A5C-F14D-435C-BAE6-EF0FE85EBA79}" srcOrd="4" destOrd="0" parTransId="{D8298633-F5B4-40EE-BAE2-57A770C82FFF}" sibTransId="{637939A1-47D1-427F-8F3D-7BF34E2C7F3B}"/>
    <dgm:cxn modelId="{D004907C-C11C-43B2-8343-7AA5743210B1}" type="presOf" srcId="{F41E9A5C-F14D-435C-BAE6-EF0FE85EBA79}" destId="{9963DC69-9A70-4100-BEA6-98E826B8C793}" srcOrd="1" destOrd="0" presId="urn:microsoft.com/office/officeart/2005/8/layout/list1"/>
    <dgm:cxn modelId="{143FF68D-C9F7-4B47-B3E4-CF5A3B0381A6}" type="presOf" srcId="{F329F581-21DA-403C-82CC-A44A9EFFAAD3}" destId="{6692A03B-44F4-49F7-92CE-AC5F9FF40251}" srcOrd="0" destOrd="0" presId="urn:microsoft.com/office/officeart/2005/8/layout/list1"/>
    <dgm:cxn modelId="{D3DE70A5-3FF5-4302-AC00-C72E7637184B}" srcId="{F329F581-21DA-403C-82CC-A44A9EFFAAD3}" destId="{5FF4872D-E6AB-431F-93AE-CCD6329F6F26}" srcOrd="2" destOrd="0" parTransId="{FBC41C8A-340A-4926-A56D-9D6A5305730A}" sibTransId="{898166C7-A392-4C44-961B-9BE468EFB19F}"/>
    <dgm:cxn modelId="{5CE031AE-760F-4893-B717-30DD99694622}" srcId="{F329F581-21DA-403C-82CC-A44A9EFFAAD3}" destId="{D2C7F4DA-503E-4CDC-AF11-C47F8B5A6F4B}" srcOrd="1" destOrd="0" parTransId="{AF2EE190-CACF-4446-ADFA-41A815F1DE59}" sibTransId="{8067B6E7-73A6-49A0-B4E4-A9D05BA85587}"/>
    <dgm:cxn modelId="{A4484AB2-3FFA-48CE-BE64-63A2901854AD}" srcId="{F329F581-21DA-403C-82CC-A44A9EFFAAD3}" destId="{9311FEDF-BD54-4D28-9AD9-2ABEB1A99BFD}" srcOrd="3" destOrd="0" parTransId="{0AF0F92A-AD93-4546-8AF9-4B5B4B1A8C37}" sibTransId="{04B65BB3-3FC4-49F9-BE8F-847C1D6D3A31}"/>
    <dgm:cxn modelId="{4E23BDCB-106A-4754-A1D6-85CE4C9E3A5E}" type="presOf" srcId="{5FF4872D-E6AB-431F-93AE-CCD6329F6F26}" destId="{5E19F8E7-8ACD-47BD-9E82-CF3DE2740A0F}" srcOrd="1" destOrd="0" presId="urn:microsoft.com/office/officeart/2005/8/layout/list1"/>
    <dgm:cxn modelId="{5CE0D8D4-2D23-48ED-AF09-E87DCA878530}" type="presOf" srcId="{9311FEDF-BD54-4D28-9AD9-2ABEB1A99BFD}" destId="{9E25AD03-DF49-46A5-807E-77699B972010}" srcOrd="0" destOrd="0" presId="urn:microsoft.com/office/officeart/2005/8/layout/list1"/>
    <dgm:cxn modelId="{E9EE7FDD-07F5-4745-B778-9F85C01E6E67}" srcId="{F329F581-21DA-403C-82CC-A44A9EFFAAD3}" destId="{DB57F685-B1E9-4EF4-8A95-7929FB33BFFB}" srcOrd="0" destOrd="0" parTransId="{B3ACE6F0-ACB1-45B0-96C4-E44D43BDB359}" sibTransId="{0022AEBA-AABA-4C0F-86C6-1D50ADD118FF}"/>
    <dgm:cxn modelId="{F113DCEA-0EDA-4F16-B86B-BBFA01198F06}" type="presOf" srcId="{DB57F685-B1E9-4EF4-8A95-7929FB33BFFB}" destId="{7EF27DCB-C5AA-440A-A755-F6E879CF9BD2}" srcOrd="0" destOrd="0" presId="urn:microsoft.com/office/officeart/2005/8/layout/list1"/>
    <dgm:cxn modelId="{E03B9FEC-70DB-4222-ADE3-C08FDFF527FA}" type="presOf" srcId="{DB57F685-B1E9-4EF4-8A95-7929FB33BFFB}" destId="{0F9DC561-04B9-42C9-98FE-47B83F44F180}" srcOrd="1" destOrd="0" presId="urn:microsoft.com/office/officeart/2005/8/layout/list1"/>
    <dgm:cxn modelId="{047916BB-1492-4D98-AE22-301B762D9D97}" type="presParOf" srcId="{6692A03B-44F4-49F7-92CE-AC5F9FF40251}" destId="{644CFA64-2681-4A6E-92C9-7AB3D298622A}" srcOrd="0" destOrd="0" presId="urn:microsoft.com/office/officeart/2005/8/layout/list1"/>
    <dgm:cxn modelId="{AA150E0D-F6E4-4451-A567-6516057A26BE}" type="presParOf" srcId="{644CFA64-2681-4A6E-92C9-7AB3D298622A}" destId="{7EF27DCB-C5AA-440A-A755-F6E879CF9BD2}" srcOrd="0" destOrd="0" presId="urn:microsoft.com/office/officeart/2005/8/layout/list1"/>
    <dgm:cxn modelId="{48EE758B-E4E8-4683-AD22-CD7057D8540E}" type="presParOf" srcId="{644CFA64-2681-4A6E-92C9-7AB3D298622A}" destId="{0F9DC561-04B9-42C9-98FE-47B83F44F180}" srcOrd="1" destOrd="0" presId="urn:microsoft.com/office/officeart/2005/8/layout/list1"/>
    <dgm:cxn modelId="{A51CCAEB-77D1-44D6-9DD6-5C5CAF70500A}" type="presParOf" srcId="{6692A03B-44F4-49F7-92CE-AC5F9FF40251}" destId="{A5DB674E-1535-4F9B-A434-8EF8A3751431}" srcOrd="1" destOrd="0" presId="urn:microsoft.com/office/officeart/2005/8/layout/list1"/>
    <dgm:cxn modelId="{8711D5FA-9115-4DFC-B0E1-6AA0C4DAA2A7}" type="presParOf" srcId="{6692A03B-44F4-49F7-92CE-AC5F9FF40251}" destId="{69E17756-2D1A-4EC8-B2FC-3B3952B294E1}" srcOrd="2" destOrd="0" presId="urn:microsoft.com/office/officeart/2005/8/layout/list1"/>
    <dgm:cxn modelId="{AFAE3F55-27E5-4359-B648-CDB77FAA472B}" type="presParOf" srcId="{6692A03B-44F4-49F7-92CE-AC5F9FF40251}" destId="{AA77EA7E-F647-4499-9B4B-00B0891DD423}" srcOrd="3" destOrd="0" presId="urn:microsoft.com/office/officeart/2005/8/layout/list1"/>
    <dgm:cxn modelId="{A7457B37-FE7A-4A0F-B274-0B4A1012A6AD}" type="presParOf" srcId="{6692A03B-44F4-49F7-92CE-AC5F9FF40251}" destId="{07BEBDF4-FAB3-4C55-8099-EC17783F87B7}" srcOrd="4" destOrd="0" presId="urn:microsoft.com/office/officeart/2005/8/layout/list1"/>
    <dgm:cxn modelId="{9077FB97-46F1-4F4B-AE66-347C6D7F393B}" type="presParOf" srcId="{07BEBDF4-FAB3-4C55-8099-EC17783F87B7}" destId="{B978ED8C-13FB-4654-89B1-E29C878CC113}" srcOrd="0" destOrd="0" presId="urn:microsoft.com/office/officeart/2005/8/layout/list1"/>
    <dgm:cxn modelId="{568D14E7-D2FD-4AB1-A728-66FDBEECCD50}" type="presParOf" srcId="{07BEBDF4-FAB3-4C55-8099-EC17783F87B7}" destId="{FE898950-69F6-43EB-A340-1FAF878646A2}" srcOrd="1" destOrd="0" presId="urn:microsoft.com/office/officeart/2005/8/layout/list1"/>
    <dgm:cxn modelId="{CCABCC7E-B18D-4A99-BF93-7230F5C115C9}" type="presParOf" srcId="{6692A03B-44F4-49F7-92CE-AC5F9FF40251}" destId="{65DBA44E-0BDD-4348-8488-8EBD3750E214}" srcOrd="5" destOrd="0" presId="urn:microsoft.com/office/officeart/2005/8/layout/list1"/>
    <dgm:cxn modelId="{339D0027-8A9A-4FA4-822F-F2FD74ECF257}" type="presParOf" srcId="{6692A03B-44F4-49F7-92CE-AC5F9FF40251}" destId="{3F9A909D-C6A1-4210-8681-B248013B7017}" srcOrd="6" destOrd="0" presId="urn:microsoft.com/office/officeart/2005/8/layout/list1"/>
    <dgm:cxn modelId="{B8432733-E9B6-41F5-85B6-96A2FED36B70}" type="presParOf" srcId="{6692A03B-44F4-49F7-92CE-AC5F9FF40251}" destId="{4B90408B-4594-4B94-AD23-DDEE4896D908}" srcOrd="7" destOrd="0" presId="urn:microsoft.com/office/officeart/2005/8/layout/list1"/>
    <dgm:cxn modelId="{EA2EADA9-9010-4E47-A674-3A315F520353}" type="presParOf" srcId="{6692A03B-44F4-49F7-92CE-AC5F9FF40251}" destId="{A75C716E-CEA3-4949-AFCA-9E0DBDE82FB7}" srcOrd="8" destOrd="0" presId="urn:microsoft.com/office/officeart/2005/8/layout/list1"/>
    <dgm:cxn modelId="{81B5EFC5-DBE9-4E04-BAD3-F887009FF2E4}" type="presParOf" srcId="{A75C716E-CEA3-4949-AFCA-9E0DBDE82FB7}" destId="{0AE58A2F-D8CA-4572-AF6D-010FB03A48A2}" srcOrd="0" destOrd="0" presId="urn:microsoft.com/office/officeart/2005/8/layout/list1"/>
    <dgm:cxn modelId="{8BE8D6FF-B863-48BD-A740-697184F93DEE}" type="presParOf" srcId="{A75C716E-CEA3-4949-AFCA-9E0DBDE82FB7}" destId="{5E19F8E7-8ACD-47BD-9E82-CF3DE2740A0F}" srcOrd="1" destOrd="0" presId="urn:microsoft.com/office/officeart/2005/8/layout/list1"/>
    <dgm:cxn modelId="{C8009301-68D0-492F-B1C6-D88E954F2C14}" type="presParOf" srcId="{6692A03B-44F4-49F7-92CE-AC5F9FF40251}" destId="{27CFE3CF-9399-4AEF-A688-BAD250BAF3B5}" srcOrd="9" destOrd="0" presId="urn:microsoft.com/office/officeart/2005/8/layout/list1"/>
    <dgm:cxn modelId="{06C69C5B-DB2F-421A-8954-4E9823B1C45A}" type="presParOf" srcId="{6692A03B-44F4-49F7-92CE-AC5F9FF40251}" destId="{CAC25BCA-E50B-4584-B1C2-43D7F07A6533}" srcOrd="10" destOrd="0" presId="urn:microsoft.com/office/officeart/2005/8/layout/list1"/>
    <dgm:cxn modelId="{2C068954-6864-4A43-B600-068F9F38340A}" type="presParOf" srcId="{6692A03B-44F4-49F7-92CE-AC5F9FF40251}" destId="{501C46D8-5336-448B-9BEF-9C0E6116E520}" srcOrd="11" destOrd="0" presId="urn:microsoft.com/office/officeart/2005/8/layout/list1"/>
    <dgm:cxn modelId="{BC516293-E5A7-4BCA-A5D7-7D2C9A847108}" type="presParOf" srcId="{6692A03B-44F4-49F7-92CE-AC5F9FF40251}" destId="{7912092C-158D-46C3-9D67-30FC940D19FF}" srcOrd="12" destOrd="0" presId="urn:microsoft.com/office/officeart/2005/8/layout/list1"/>
    <dgm:cxn modelId="{263C63BB-85F3-4836-BF79-28F263773B46}" type="presParOf" srcId="{7912092C-158D-46C3-9D67-30FC940D19FF}" destId="{9E25AD03-DF49-46A5-807E-77699B972010}" srcOrd="0" destOrd="0" presId="urn:microsoft.com/office/officeart/2005/8/layout/list1"/>
    <dgm:cxn modelId="{D9EA4FA1-9F30-43E0-BA6D-E03A6FBF488D}" type="presParOf" srcId="{7912092C-158D-46C3-9D67-30FC940D19FF}" destId="{D53D1AEE-4B61-44DF-A1C9-3BC22FBB30CF}" srcOrd="1" destOrd="0" presId="urn:microsoft.com/office/officeart/2005/8/layout/list1"/>
    <dgm:cxn modelId="{153D64EE-16D3-4F51-A292-1977A5EA0D00}" type="presParOf" srcId="{6692A03B-44F4-49F7-92CE-AC5F9FF40251}" destId="{FF95C36F-DCC6-47A7-9CEF-69DEDB00A635}" srcOrd="13" destOrd="0" presId="urn:microsoft.com/office/officeart/2005/8/layout/list1"/>
    <dgm:cxn modelId="{3F9954B5-52B8-4D1E-AA97-0CA38FEAB7FA}" type="presParOf" srcId="{6692A03B-44F4-49F7-92CE-AC5F9FF40251}" destId="{8669EABA-3DAC-4F5F-B4F8-9DB0804771C7}" srcOrd="14" destOrd="0" presId="urn:microsoft.com/office/officeart/2005/8/layout/list1"/>
    <dgm:cxn modelId="{A4E4D006-C862-4B52-9A26-F08C28DDC20F}" type="presParOf" srcId="{6692A03B-44F4-49F7-92CE-AC5F9FF40251}" destId="{8588DFED-F325-4720-A6A1-F290239F74DD}" srcOrd="15" destOrd="0" presId="urn:microsoft.com/office/officeart/2005/8/layout/list1"/>
    <dgm:cxn modelId="{C300C2B9-1BDD-42E0-8E9E-F178EBF888E0}" type="presParOf" srcId="{6692A03B-44F4-49F7-92CE-AC5F9FF40251}" destId="{CBC74688-035E-4034-B619-07595DED1AB7}" srcOrd="16" destOrd="0" presId="urn:microsoft.com/office/officeart/2005/8/layout/list1"/>
    <dgm:cxn modelId="{750DFD7D-6E8E-4889-8401-4D1C20E13620}" type="presParOf" srcId="{CBC74688-035E-4034-B619-07595DED1AB7}" destId="{85189503-86B6-4363-AD2C-A8CD18234232}" srcOrd="0" destOrd="0" presId="urn:microsoft.com/office/officeart/2005/8/layout/list1"/>
    <dgm:cxn modelId="{2E626185-3F86-4059-9D15-BC28DAFB0F7D}" type="presParOf" srcId="{CBC74688-035E-4034-B619-07595DED1AB7}" destId="{9963DC69-9A70-4100-BEA6-98E826B8C793}" srcOrd="1" destOrd="0" presId="urn:microsoft.com/office/officeart/2005/8/layout/list1"/>
    <dgm:cxn modelId="{0CDD73A5-3A19-4AF0-B945-FA8816DEB0F3}" type="presParOf" srcId="{6692A03B-44F4-49F7-92CE-AC5F9FF40251}" destId="{AEE70C47-6095-4D34-841F-570DDCB64ABE}" srcOrd="17" destOrd="0" presId="urn:microsoft.com/office/officeart/2005/8/layout/list1"/>
    <dgm:cxn modelId="{335452FC-70A2-4CE6-BE2E-EDAC84365784}" type="presParOf" srcId="{6692A03B-44F4-49F7-92CE-AC5F9FF40251}" destId="{05590507-21C2-4156-934B-150094C6CB15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E17756-2D1A-4EC8-B2FC-3B3952B294E1}">
      <dsp:nvSpPr>
        <dsp:cNvPr id="0" name=""/>
        <dsp:cNvSpPr/>
      </dsp:nvSpPr>
      <dsp:spPr>
        <a:xfrm>
          <a:off x="0" y="432981"/>
          <a:ext cx="7728267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9DC561-04B9-42C9-98FE-47B83F44F180}">
      <dsp:nvSpPr>
        <dsp:cNvPr id="0" name=""/>
        <dsp:cNvSpPr/>
      </dsp:nvSpPr>
      <dsp:spPr>
        <a:xfrm>
          <a:off x="386413" y="108261"/>
          <a:ext cx="5409786" cy="6494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4477" tIns="0" rIns="204477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Provider Request for Quote</a:t>
          </a:r>
        </a:p>
      </dsp:txBody>
      <dsp:txXfrm>
        <a:off x="418116" y="139964"/>
        <a:ext cx="5346380" cy="586034"/>
      </dsp:txXfrm>
    </dsp:sp>
    <dsp:sp modelId="{3F9A909D-C6A1-4210-8681-B248013B7017}">
      <dsp:nvSpPr>
        <dsp:cNvPr id="0" name=""/>
        <dsp:cNvSpPr/>
      </dsp:nvSpPr>
      <dsp:spPr>
        <a:xfrm>
          <a:off x="0" y="1430901"/>
          <a:ext cx="7728267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hueOff val="-209531"/>
              <a:satOff val="-2415"/>
              <a:lumOff val="54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898950-69F6-43EB-A340-1FAF878646A2}">
      <dsp:nvSpPr>
        <dsp:cNvPr id="0" name=""/>
        <dsp:cNvSpPr/>
      </dsp:nvSpPr>
      <dsp:spPr>
        <a:xfrm>
          <a:off x="386413" y="1106182"/>
          <a:ext cx="5409786" cy="649440"/>
        </a:xfrm>
        <a:prstGeom prst="roundRect">
          <a:avLst/>
        </a:prstGeom>
        <a:solidFill>
          <a:schemeClr val="accent2">
            <a:hueOff val="-209531"/>
            <a:satOff val="-2415"/>
            <a:lumOff val="54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4477" tIns="0" rIns="204477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Port Provides Quote</a:t>
          </a:r>
        </a:p>
      </dsp:txBody>
      <dsp:txXfrm>
        <a:off x="418116" y="1137885"/>
        <a:ext cx="5346380" cy="586034"/>
      </dsp:txXfrm>
    </dsp:sp>
    <dsp:sp modelId="{CAC25BCA-E50B-4584-B1C2-43D7F07A6533}">
      <dsp:nvSpPr>
        <dsp:cNvPr id="0" name=""/>
        <dsp:cNvSpPr/>
      </dsp:nvSpPr>
      <dsp:spPr>
        <a:xfrm>
          <a:off x="0" y="2428822"/>
          <a:ext cx="7728267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hueOff val="-419062"/>
              <a:satOff val="-4829"/>
              <a:lumOff val="107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19F8E7-8ACD-47BD-9E82-CF3DE2740A0F}">
      <dsp:nvSpPr>
        <dsp:cNvPr id="0" name=""/>
        <dsp:cNvSpPr/>
      </dsp:nvSpPr>
      <dsp:spPr>
        <a:xfrm>
          <a:off x="386413" y="2104101"/>
          <a:ext cx="5409786" cy="649440"/>
        </a:xfrm>
        <a:prstGeom prst="roundRect">
          <a:avLst/>
        </a:prstGeom>
        <a:solidFill>
          <a:schemeClr val="accent2">
            <a:hueOff val="-419062"/>
            <a:satOff val="-4829"/>
            <a:lumOff val="1079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4477" tIns="0" rIns="204477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Service Order</a:t>
          </a:r>
        </a:p>
      </dsp:txBody>
      <dsp:txXfrm>
        <a:off x="418116" y="2135804"/>
        <a:ext cx="5346380" cy="586034"/>
      </dsp:txXfrm>
    </dsp:sp>
    <dsp:sp modelId="{8669EABA-3DAC-4F5F-B4F8-9DB0804771C7}">
      <dsp:nvSpPr>
        <dsp:cNvPr id="0" name=""/>
        <dsp:cNvSpPr/>
      </dsp:nvSpPr>
      <dsp:spPr>
        <a:xfrm>
          <a:off x="0" y="3426742"/>
          <a:ext cx="7728267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hueOff val="-628592"/>
              <a:satOff val="-7244"/>
              <a:lumOff val="161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3D1AEE-4B61-44DF-A1C9-3BC22FBB30CF}">
      <dsp:nvSpPr>
        <dsp:cNvPr id="0" name=""/>
        <dsp:cNvSpPr/>
      </dsp:nvSpPr>
      <dsp:spPr>
        <a:xfrm>
          <a:off x="386413" y="3102022"/>
          <a:ext cx="5409786" cy="649440"/>
        </a:xfrm>
        <a:prstGeom prst="roundRect">
          <a:avLst/>
        </a:prstGeom>
        <a:solidFill>
          <a:schemeClr val="accent2">
            <a:hueOff val="-628592"/>
            <a:satOff val="-7244"/>
            <a:lumOff val="1619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4477" tIns="0" rIns="204477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Construction</a:t>
          </a:r>
        </a:p>
      </dsp:txBody>
      <dsp:txXfrm>
        <a:off x="418116" y="3133725"/>
        <a:ext cx="5346380" cy="586034"/>
      </dsp:txXfrm>
    </dsp:sp>
    <dsp:sp modelId="{05590507-21C2-4156-934B-150094C6CB15}">
      <dsp:nvSpPr>
        <dsp:cNvPr id="0" name=""/>
        <dsp:cNvSpPr/>
      </dsp:nvSpPr>
      <dsp:spPr>
        <a:xfrm>
          <a:off x="0" y="4424662"/>
          <a:ext cx="7728267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hueOff val="-838123"/>
              <a:satOff val="-9658"/>
              <a:lumOff val="215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63DC69-9A70-4100-BEA6-98E826B8C793}">
      <dsp:nvSpPr>
        <dsp:cNvPr id="0" name=""/>
        <dsp:cNvSpPr/>
      </dsp:nvSpPr>
      <dsp:spPr>
        <a:xfrm>
          <a:off x="386413" y="4099942"/>
          <a:ext cx="5409786" cy="649440"/>
        </a:xfrm>
        <a:prstGeom prst="roundRect">
          <a:avLst/>
        </a:prstGeom>
        <a:solidFill>
          <a:schemeClr val="accent2">
            <a:hueOff val="-838123"/>
            <a:satOff val="-9658"/>
            <a:lumOff val="2159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4477" tIns="0" rIns="204477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Fiber Assignment</a:t>
          </a:r>
        </a:p>
      </dsp:txBody>
      <dsp:txXfrm>
        <a:off x="418116" y="4131645"/>
        <a:ext cx="5346380" cy="5860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ADA720B-26C2-4C7A-84D1-FD660721A11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453D63-D7B6-4E22-B581-C456D11F8AF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2DA574-5038-43A1-A701-149D24EB94C2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B524C3-B7E9-4E51-81E2-058204F5DA8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425200-5D5F-4502-991B-E49FA5D9664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416DE8-8EB6-437F-AAEA-76D510177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5813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346FBA-9747-4824-985B-C11C1366A521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98D360-8E9A-4AC2-9C89-91E9B9B566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422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98D360-8E9A-4AC2-9C89-91E9B9B566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606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62000"/>
            <a:ext cx="9141620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4" y="762000"/>
            <a:ext cx="2925317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9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4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189" indent="0" algn="ctr">
              <a:buNone/>
              <a:defRPr sz="2200"/>
            </a:lvl2pPr>
            <a:lvl3pPr marL="914378" indent="0" algn="ctr">
              <a:buNone/>
              <a:defRPr sz="2200"/>
            </a:lvl3pPr>
            <a:lvl4pPr marL="1371566" indent="0" algn="ctr">
              <a:buNone/>
              <a:defRPr sz="2000"/>
            </a:lvl4pPr>
            <a:lvl5pPr marL="1828754" indent="0" algn="ctr">
              <a:buNone/>
              <a:defRPr sz="2000"/>
            </a:lvl5pPr>
            <a:lvl6pPr marL="2285943" indent="0" algn="ctr">
              <a:buNone/>
              <a:defRPr sz="2000"/>
            </a:lvl6pPr>
            <a:lvl7pPr marL="2743132" indent="0" algn="ctr">
              <a:buNone/>
              <a:defRPr sz="2000"/>
            </a:lvl7pPr>
            <a:lvl8pPr marL="3200320" indent="0" algn="ctr">
              <a:buNone/>
              <a:defRPr sz="2000"/>
            </a:lvl8pPr>
            <a:lvl9pPr marL="3657509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5A896-B6A6-4C4B-9B9A-7AD08249B7D1}" type="datetime1">
              <a:rPr lang="en-US" smtClean="0"/>
              <a:t>12/16/2021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34135" y="6356351"/>
            <a:ext cx="1530926" cy="365125"/>
          </a:xfrm>
          <a:prstGeom prst="rect">
            <a:avLst/>
          </a:prstGeom>
        </p:spPr>
        <p:txBody>
          <a:bodyPr/>
          <a:lstStyle/>
          <a:p>
            <a:fld id="{008297CC-428A-47DD-B41A-07A063FD051F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20F6376-BA1F-4F2B-8064-C3FC575E78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245" y="1470566"/>
            <a:ext cx="2613356" cy="391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531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AA191-5856-4933-8395-60F80C25B346}" type="datetime1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Port of Whitman County</a:t>
            </a:r>
          </a:p>
        </p:txBody>
      </p:sp>
    </p:spTree>
    <p:extLst>
      <p:ext uri="{BB962C8B-B14F-4D97-AF65-F5344CB8AC3E}">
        <p14:creationId xmlns:p14="http://schemas.microsoft.com/office/powerpoint/2010/main" val="2930745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3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1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7D1E-9938-4247-AA01-E107F2E0CC73}" type="datetime1">
              <a:rPr lang="en-US" smtClean="0"/>
              <a:t>12/16/2021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34135" y="6356351"/>
            <a:ext cx="1530926" cy="365125"/>
          </a:xfrm>
          <a:prstGeom prst="rect">
            <a:avLst/>
          </a:prstGeom>
        </p:spPr>
        <p:txBody>
          <a:bodyPr/>
          <a:lstStyle/>
          <a:p>
            <a:fld id="{008297CC-428A-47DD-B41A-07A063FD051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5433C9F-2B04-4B13-9F26-4DE7089F8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36368" y="6185155"/>
            <a:ext cx="6036732" cy="447421"/>
          </a:xfrm>
        </p:spPr>
        <p:txBody>
          <a:bodyPr/>
          <a:lstStyle/>
          <a:p>
            <a:r>
              <a:rPr lang="en-US" dirty="0"/>
              <a:t>Port of Whitman County</a:t>
            </a:r>
          </a:p>
        </p:txBody>
      </p:sp>
    </p:spTree>
    <p:extLst>
      <p:ext uri="{BB962C8B-B14F-4D97-AF65-F5344CB8AC3E}">
        <p14:creationId xmlns:p14="http://schemas.microsoft.com/office/powerpoint/2010/main" val="1470553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3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1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6284A-B267-49C8-B6CB-5DC6438D48A3}" type="datetime1">
              <a:rPr lang="en-US" smtClean="0"/>
              <a:t>12/16/2021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634135" y="6356351"/>
            <a:ext cx="1530926" cy="365125"/>
          </a:xfrm>
          <a:prstGeom prst="rect">
            <a:avLst/>
          </a:prstGeom>
        </p:spPr>
        <p:txBody>
          <a:bodyPr/>
          <a:lstStyle/>
          <a:p>
            <a:fld id="{008297CC-428A-47DD-B41A-07A063FD051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C7965B0-D203-4140-BFE6-61A5F814F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36368" y="6185155"/>
            <a:ext cx="6036732" cy="447421"/>
          </a:xfrm>
        </p:spPr>
        <p:txBody>
          <a:bodyPr/>
          <a:lstStyle/>
          <a:p>
            <a:r>
              <a:rPr lang="en-US" dirty="0"/>
              <a:t>Port of Whitman County</a:t>
            </a:r>
          </a:p>
        </p:txBody>
      </p:sp>
    </p:spTree>
    <p:extLst>
      <p:ext uri="{BB962C8B-B14F-4D97-AF65-F5344CB8AC3E}">
        <p14:creationId xmlns:p14="http://schemas.microsoft.com/office/powerpoint/2010/main" val="3104860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3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2" y="1023587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1EE3E-B78D-4024-A2D0-B823D1D3C5AE}" type="datetime1">
              <a:rPr lang="en-US" smtClean="0"/>
              <a:t>12/16/2021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10634135" y="6356351"/>
            <a:ext cx="1530926" cy="365125"/>
          </a:xfrm>
          <a:prstGeom prst="rect">
            <a:avLst/>
          </a:prstGeom>
        </p:spPr>
        <p:txBody>
          <a:bodyPr/>
          <a:lstStyle/>
          <a:p>
            <a:fld id="{008297CC-428A-47DD-B41A-07A063FD051F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53C4DDFA-EF16-4BEC-A27A-514824801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36368" y="6185155"/>
            <a:ext cx="6036732" cy="447421"/>
          </a:xfrm>
        </p:spPr>
        <p:txBody>
          <a:bodyPr/>
          <a:lstStyle/>
          <a:p>
            <a:r>
              <a:rPr lang="en-US" dirty="0"/>
              <a:t>Port of Whitman County</a:t>
            </a:r>
          </a:p>
        </p:txBody>
      </p:sp>
    </p:spTree>
    <p:extLst>
      <p:ext uri="{BB962C8B-B14F-4D97-AF65-F5344CB8AC3E}">
        <p14:creationId xmlns:p14="http://schemas.microsoft.com/office/powerpoint/2010/main" val="2422986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7B13E-CBB0-418B-AD0A-338CE5D509BC}" type="datetime1">
              <a:rPr lang="en-US" smtClean="0"/>
              <a:t>12/16/2021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10634135" y="6356351"/>
            <a:ext cx="1530926" cy="365125"/>
          </a:xfrm>
          <a:prstGeom prst="rect">
            <a:avLst/>
          </a:prstGeom>
        </p:spPr>
        <p:txBody>
          <a:bodyPr/>
          <a:lstStyle/>
          <a:p>
            <a:fld id="{008297CC-428A-47DD-B41A-07A063FD051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634AD9A3-BFE5-43ED-BD2A-E7304F3E4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36368" y="6185155"/>
            <a:ext cx="6036732" cy="447421"/>
          </a:xfrm>
        </p:spPr>
        <p:txBody>
          <a:bodyPr/>
          <a:lstStyle/>
          <a:p>
            <a:r>
              <a:rPr lang="en-US" dirty="0"/>
              <a:t>Port of Whitman County</a:t>
            </a:r>
          </a:p>
        </p:txBody>
      </p:sp>
    </p:spTree>
    <p:extLst>
      <p:ext uri="{BB962C8B-B14F-4D97-AF65-F5344CB8AC3E}">
        <p14:creationId xmlns:p14="http://schemas.microsoft.com/office/powerpoint/2010/main" val="2931447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0CC85-DF9D-4AC8-896B-78A722D158BF}" type="datetime1">
              <a:rPr lang="en-US" smtClean="0"/>
              <a:t>12/16/2021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E6F854-56C7-411C-94AC-93DFE6C7E3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283" y="6056963"/>
            <a:ext cx="713314" cy="703804"/>
          </a:xfrm>
          <a:prstGeom prst="rect">
            <a:avLst/>
          </a:prstGeom>
        </p:spPr>
      </p:pic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80ECD30-247B-4E2F-BD0A-9969905D3799}"/>
              </a:ext>
            </a:extLst>
          </p:cNvPr>
          <p:cNvSpPr txBox="1">
            <a:spLocks/>
          </p:cNvSpPr>
          <p:nvPr userDrawn="1"/>
        </p:nvSpPr>
        <p:spPr>
          <a:xfrm>
            <a:off x="7336368" y="6185155"/>
            <a:ext cx="6036732" cy="4474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/>
              <a:t>Port of Whitman County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55007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3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3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3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23213-B5B6-4682-A15C-779E11266F21}" type="datetime1">
              <a:rPr lang="en-US" smtClean="0"/>
              <a:t>12/16/2021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634135" y="6356351"/>
            <a:ext cx="1530926" cy="365125"/>
          </a:xfrm>
          <a:prstGeom prst="rect">
            <a:avLst/>
          </a:prstGeom>
        </p:spPr>
        <p:txBody>
          <a:bodyPr/>
          <a:lstStyle/>
          <a:p>
            <a:fld id="{008297CC-428A-47DD-B41A-07A063FD051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CD16FF3-F965-4EF6-B932-F01088312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36368" y="6185155"/>
            <a:ext cx="6036732" cy="447421"/>
          </a:xfrm>
        </p:spPr>
        <p:txBody>
          <a:bodyPr/>
          <a:lstStyle/>
          <a:p>
            <a:r>
              <a:rPr lang="en-US" dirty="0"/>
              <a:t>Port of Whitman County</a:t>
            </a:r>
          </a:p>
        </p:txBody>
      </p:sp>
    </p:spTree>
    <p:extLst>
      <p:ext uri="{BB962C8B-B14F-4D97-AF65-F5344CB8AC3E}">
        <p14:creationId xmlns:p14="http://schemas.microsoft.com/office/powerpoint/2010/main" val="3493279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3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5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3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0F5C7-7791-487A-BD71-B8EE75358C54}" type="datetime1">
              <a:rPr lang="en-US" smtClean="0"/>
              <a:t>12/16/2021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10634135" y="6356351"/>
            <a:ext cx="1530926" cy="365125"/>
          </a:xfrm>
          <a:prstGeom prst="rect">
            <a:avLst/>
          </a:prstGeom>
        </p:spPr>
        <p:txBody>
          <a:bodyPr/>
          <a:lstStyle/>
          <a:p>
            <a:fld id="{008297CC-428A-47DD-B41A-07A063FD051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51E8750-9F17-4347-983D-3DC7459D5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36368" y="6185155"/>
            <a:ext cx="6036732" cy="447421"/>
          </a:xfrm>
        </p:spPr>
        <p:txBody>
          <a:bodyPr/>
          <a:lstStyle/>
          <a:p>
            <a:r>
              <a:rPr lang="en-US" dirty="0"/>
              <a:t>Port of Whitman County</a:t>
            </a:r>
          </a:p>
        </p:txBody>
      </p:sp>
    </p:spTree>
    <p:extLst>
      <p:ext uri="{BB962C8B-B14F-4D97-AF65-F5344CB8AC3E}">
        <p14:creationId xmlns:p14="http://schemas.microsoft.com/office/powerpoint/2010/main" val="3785277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" y="758952"/>
            <a:ext cx="3443589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20" y="1123838"/>
            <a:ext cx="2947483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6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6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C3D333A-0F90-466B-895B-8D6A5C7D91EA}" type="datetime1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336368" y="6185155"/>
            <a:ext cx="6036732" cy="4474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Port of Whitman County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E61EEF-0B98-4AD7-B275-A9A050EBF515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995" y="6056963"/>
            <a:ext cx="713314" cy="70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802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</p:sldLayoutIdLst>
  <p:hf sldNum="0" hdr="0" dt="0"/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76" indent="-182876" algn="l" defTabSz="914378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783" indent="-182876" algn="l" defTabSz="914378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2972" indent="-182876" algn="l" defTabSz="914378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160" indent="-182876" algn="l" defTabSz="914378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348" indent="-182876" algn="l" defTabSz="914378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petrichorbroadband.com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9DAB6-ED42-4B4B-985F-A4066D7E6F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9849" y="1298448"/>
            <a:ext cx="7646448" cy="3255264"/>
          </a:xfrm>
        </p:spPr>
        <p:txBody>
          <a:bodyPr/>
          <a:lstStyle/>
          <a:p>
            <a:r>
              <a:rPr lang="en-US" dirty="0"/>
              <a:t>Port of Whitman County Broadband Model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297DA7-ED80-48D7-B3BB-A6C6BA060E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9849" y="4645152"/>
            <a:ext cx="7315200" cy="914400"/>
          </a:xfrm>
        </p:spPr>
        <p:txBody>
          <a:bodyPr>
            <a:normAutofit/>
          </a:bodyPr>
          <a:lstStyle/>
          <a:p>
            <a:r>
              <a:rPr lang="en-US" dirty="0"/>
              <a:t>Kara Riebold</a:t>
            </a:r>
          </a:p>
          <a:p>
            <a:r>
              <a:rPr lang="en-US" dirty="0"/>
              <a:t>December 16, 2021</a:t>
            </a:r>
          </a:p>
        </p:txBody>
      </p:sp>
    </p:spTree>
    <p:extLst>
      <p:ext uri="{BB962C8B-B14F-4D97-AF65-F5344CB8AC3E}">
        <p14:creationId xmlns:p14="http://schemas.microsoft.com/office/powerpoint/2010/main" val="97978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18835-6463-42F2-8679-96B96AFE8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 dirty="0"/>
              <a:t>Project Workflow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BF5BD97-8322-404A-B67D-EF8F293ACD9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7245579"/>
              </p:ext>
            </p:extLst>
          </p:nvPr>
        </p:nvGraphicFramePr>
        <p:xfrm>
          <a:off x="3759896" y="885459"/>
          <a:ext cx="7728267" cy="5087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2C461E0B-F1C8-4CF8-A268-040983363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36368" y="6185155"/>
            <a:ext cx="6036732" cy="447421"/>
          </a:xfrm>
        </p:spPr>
        <p:txBody>
          <a:bodyPr/>
          <a:lstStyle/>
          <a:p>
            <a:r>
              <a:rPr lang="en-US" dirty="0"/>
              <a:t>Port of Whitman County</a:t>
            </a:r>
          </a:p>
        </p:txBody>
      </p:sp>
    </p:spTree>
    <p:extLst>
      <p:ext uri="{BB962C8B-B14F-4D97-AF65-F5344CB8AC3E}">
        <p14:creationId xmlns:p14="http://schemas.microsoft.com/office/powerpoint/2010/main" val="15717477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40C06-8D9C-4535-B3C3-12BD3B1FC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Petrichor Broadband Partners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85605E-B0C3-467A-B29A-AC07F3DA5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Port of Whitman County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8D1275-2E4B-46EE-B6A5-5F6C9288B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165" y="906156"/>
            <a:ext cx="6528114" cy="432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4705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40C06-8D9C-4535-B3C3-12BD3B1FC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Petrichor Broadband Clients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85605E-B0C3-467A-B29A-AC07F3DA5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Port of Whitman County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8D1275-2E4B-46EE-B6A5-5F6C9288B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0477" y="812714"/>
            <a:ext cx="6575488" cy="450851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710474B-33A0-4DF6-B793-9C98EDA86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5321224"/>
            <a:ext cx="7315200" cy="663524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hlinkClick r:id="rId3"/>
              </a:rPr>
              <a:t>Interactive Petrichor Broadband Clients Map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0859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D7D22-B587-4BD3-90A7-50B5818C1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Tips for Success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3F32F6-D8FC-438C-92EA-339813242A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/>
              <a:t>Partner</a:t>
            </a:r>
          </a:p>
          <a:p>
            <a:r>
              <a:rPr lang="en-US" sz="3600" dirty="0"/>
              <a:t>Stay Predictable</a:t>
            </a:r>
          </a:p>
          <a:p>
            <a:r>
              <a:rPr lang="en-US" sz="3600" dirty="0"/>
              <a:t>Plan </a:t>
            </a:r>
            <a:r>
              <a:rPr lang="en-US" sz="3600"/>
              <a:t>for Future Growth</a:t>
            </a:r>
            <a:endParaRPr lang="en-US" sz="3600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0891B6-BB63-40DE-912C-532467322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Port of Whitman County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9723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0CF36-5D6C-4384-B1BD-AC2AD028AB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1A6011-EBE6-4EF6-92F6-135C50BFAB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35574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65EE8-E801-4AF3-9AAD-E3AE6D80C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Port Model in 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643FA-9520-4E42-B156-CBB89B6011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6472" y="864108"/>
            <a:ext cx="3037995" cy="5120640"/>
          </a:xfrm>
        </p:spPr>
        <p:txBody>
          <a:bodyPr/>
          <a:lstStyle/>
          <a:p>
            <a:r>
              <a:rPr lang="en-US" dirty="0"/>
              <a:t>The Port of Whitman County has built out over 300 miles of dark fiber in a network ranging from the City of Spokane in the north to the City of Clarkston in the south.</a:t>
            </a:r>
          </a:p>
          <a:p>
            <a:r>
              <a:rPr lang="en-US" dirty="0"/>
              <a:t>As a result, the city of Pullman, WA alone has: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14 carriers</a:t>
            </a:r>
          </a:p>
          <a:p>
            <a:pPr lvl="1"/>
            <a:r>
              <a:rPr lang="en-US" dirty="0"/>
              <a:t>Open access network</a:t>
            </a:r>
          </a:p>
          <a:p>
            <a:pPr lvl="1"/>
            <a:r>
              <a:rPr lang="en-US" dirty="0"/>
              <a:t>Free trade environment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BE99D7-98BF-4703-9897-3F2BAF6D4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Port of Whitman County</a:t>
            </a:r>
            <a:endParaRPr lang="en-US" dirty="0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EF1D02EA-3EE4-4FFF-A215-A9F96F87C8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863" y="801595"/>
            <a:ext cx="4292084" cy="519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06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FA5092A-F052-4D37-A1B4-0FCA45B580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127" y="844998"/>
            <a:ext cx="7893348" cy="51631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4719AA-DB05-4A28-8224-E006F616C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Co-Location Facility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05EFC6-9B47-43EA-8492-04E6C12589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3F921B-5CB8-45A7-B405-01BCE2FF7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20708" y="6207369"/>
            <a:ext cx="5952392" cy="425206"/>
          </a:xfrm>
        </p:spPr>
        <p:txBody>
          <a:bodyPr/>
          <a:lstStyle/>
          <a:p>
            <a:r>
              <a:rPr lang="en-US"/>
              <a:t>Port of Whitman County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C3B392-2946-4B3F-A2FE-5BFC1CCBDF3E}"/>
              </a:ext>
            </a:extLst>
          </p:cNvPr>
          <p:cNvSpPr txBox="1"/>
          <p:nvPr/>
        </p:nvSpPr>
        <p:spPr>
          <a:xfrm>
            <a:off x="3741127" y="5006624"/>
            <a:ext cx="789334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1"/>
            <a:endParaRPr lang="en-US" dirty="0">
              <a:solidFill>
                <a:schemeClr val="accent1"/>
              </a:solidFill>
            </a:endParaRPr>
          </a:p>
          <a:p>
            <a:pPr lvl="1"/>
            <a:r>
              <a:rPr lang="en-US" dirty="0">
                <a:solidFill>
                  <a:schemeClr val="accent1"/>
                </a:solidFill>
              </a:rPr>
              <a:t>There are companies ready to invest in underserved markets, showing that </a:t>
            </a:r>
            <a:r>
              <a:rPr lang="en-US" u="sng" dirty="0">
                <a:solidFill>
                  <a:schemeClr val="accent1"/>
                </a:solidFill>
              </a:rPr>
              <a:t>the problem of broadband services can be solved by working together</a:t>
            </a:r>
            <a:r>
              <a:rPr lang="en-US" dirty="0">
                <a:solidFill>
                  <a:schemeClr val="accent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00993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192D4-37B7-4B23-8FD9-8B3890108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Whitman County Fiber-to-the-Home Project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464F913-7AAD-4C31-A3ED-BADE01A898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155" y="863600"/>
            <a:ext cx="6828366" cy="5121275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B56BE2-B67F-4DA1-93A5-80A9F93BA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Port of Whitman County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0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32D77-CC38-48C8-BE39-B82693D38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20" y="1123839"/>
            <a:ext cx="2947483" cy="2966898"/>
          </a:xfrm>
        </p:spPr>
        <p:txBody>
          <a:bodyPr/>
          <a:lstStyle/>
          <a:p>
            <a:r>
              <a:rPr lang="en-US" dirty="0"/>
              <a:t>Map of Towns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9C5B6-4502-4A69-91DF-36BF8AE7F4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463" y="3296653"/>
            <a:ext cx="1554654" cy="190098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Palouse</a:t>
            </a:r>
          </a:p>
          <a:p>
            <a:pPr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Garfield</a:t>
            </a:r>
          </a:p>
          <a:p>
            <a:pPr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Oakesdale</a:t>
            </a:r>
          </a:p>
          <a:p>
            <a:pPr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Rosalia</a:t>
            </a:r>
          </a:p>
          <a:p>
            <a:pPr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Tekoa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565BFE-AEA2-4A94-A004-854BE2B2C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Port of Whitman County</a:t>
            </a:r>
            <a:endParaRPr lang="en-US" dirty="0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5C5C8546-8EBF-4135-A2C9-D7414EB75D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" b="40"/>
          <a:stretch/>
        </p:blipFill>
        <p:spPr>
          <a:xfrm>
            <a:off x="4801721" y="629652"/>
            <a:ext cx="5553013" cy="533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34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EEA4E-D911-4220-B605-74E0CC800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Map of Fiber Network &amp; Extensions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C6D656-785D-471F-A282-24789632D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Port of Whitman County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34AB37-E5E9-4810-860C-226E084A7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03026" y="743591"/>
            <a:ext cx="2286000" cy="2476687"/>
          </a:xfrm>
        </p:spPr>
        <p:txBody>
          <a:bodyPr/>
          <a:lstStyle/>
          <a:p>
            <a:r>
              <a:rPr lang="en-US" dirty="0"/>
              <a:t>Red represents the Port’s fiber network</a:t>
            </a:r>
          </a:p>
          <a:p>
            <a:r>
              <a:rPr lang="en-US" dirty="0"/>
              <a:t>Purple represents the tower extensions</a:t>
            </a:r>
          </a:p>
        </p:txBody>
      </p:sp>
      <p:pic>
        <p:nvPicPr>
          <p:cNvPr id="1026" name="Picture 4">
            <a:extLst>
              <a:ext uri="{FF2B5EF4-FFF2-40B4-BE49-F238E27FC236}">
                <a16:creationId xmlns:a16="http://schemas.microsoft.com/office/drawing/2014/main" id="{D9E94E7C-F983-4FE7-B620-F37646C6BC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4" b="5378"/>
          <a:stretch/>
        </p:blipFill>
        <p:spPr bwMode="auto">
          <a:xfrm>
            <a:off x="3583646" y="788316"/>
            <a:ext cx="5570293" cy="5178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79232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3577A01-3DD8-4E33-BEE1-3065F7E6FB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9599"/>
            <a:ext cx="7052486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08B9E4-A41E-46E7-93B8-34446F09A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48" y="1123837"/>
            <a:ext cx="6451110" cy="1255469"/>
          </a:xfrm>
        </p:spPr>
        <p:txBody>
          <a:bodyPr>
            <a:normAutofit/>
          </a:bodyPr>
          <a:lstStyle/>
          <a:p>
            <a:r>
              <a:rPr lang="en-US" dirty="0"/>
              <a:t>Project 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15358A-0940-41FD-AAEB-58AFDCDD8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248" y="2510395"/>
            <a:ext cx="6451109" cy="3274586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b="0" dirty="0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“This morning, I was able to send 15 Gigabits of imagery data over to a company in Sweden and also be on a Zoom call with them while doing it. Stuff like that makes it possible for anyone to do anything out in the country.”</a:t>
            </a:r>
            <a:br>
              <a:rPr lang="en-US" b="0" i="0" dirty="0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</a:br>
            <a:br>
              <a:rPr lang="en-US" b="0" i="0" dirty="0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</a:br>
            <a:r>
              <a:rPr lang="en-US" b="0" i="0" dirty="0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- Andrew Nelson, Owner of Nelson Farms and Silver Creek Farms and Softwar</a:t>
            </a:r>
            <a:r>
              <a:rPr lang="en-US" dirty="0">
                <a:solidFill>
                  <a:srgbClr val="FFFFFF"/>
                </a:solidFill>
                <a:latin typeface="Montserrat" panose="00000500000000000000" pitchFamily="2" charset="0"/>
              </a:rPr>
              <a:t>e Engineer from Farmington, WA</a:t>
            </a:r>
            <a:endParaRPr lang="en-US" b="0" i="0" dirty="0">
              <a:solidFill>
                <a:srgbClr val="FFFFFF"/>
              </a:solidFill>
              <a:effectLst/>
              <a:latin typeface="Montserrat" panose="00000500000000000000" pitchFamily="2" charset="0"/>
            </a:endParaRP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5" descr="A person standing next to a microphone&#10;&#10;Description automatically generated with low confidence">
            <a:extLst>
              <a:ext uri="{FF2B5EF4-FFF2-40B4-BE49-F238E27FC236}">
                <a16:creationId xmlns:a16="http://schemas.microsoft.com/office/drawing/2014/main" id="{001858CC-93C7-4881-B0A9-677328594B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0" r="33751" b="1"/>
          <a:stretch/>
        </p:blipFill>
        <p:spPr>
          <a:xfrm>
            <a:off x="7557732" y="759599"/>
            <a:ext cx="3681768" cy="5194476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734F34-F796-4B1B-AA7A-97C552BD7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052486" y="6168251"/>
            <a:ext cx="5911517" cy="3651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900" dirty="0"/>
              <a:t>Port of Whitman County</a:t>
            </a:r>
          </a:p>
        </p:txBody>
      </p:sp>
    </p:spTree>
    <p:extLst>
      <p:ext uri="{BB962C8B-B14F-4D97-AF65-F5344CB8AC3E}">
        <p14:creationId xmlns:p14="http://schemas.microsoft.com/office/powerpoint/2010/main" val="3934215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DEB26-6877-40ED-93AC-4A3634E58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Pomeroy Fiber-to-the-Home Project</a:t>
            </a:r>
          </a:p>
        </p:txBody>
      </p:sp>
      <p:pic>
        <p:nvPicPr>
          <p:cNvPr id="6" name="Content Placeholder 5" descr="A group of people standing outside&#10;&#10;Description automatically generated with medium confidence">
            <a:extLst>
              <a:ext uri="{FF2B5EF4-FFF2-40B4-BE49-F238E27FC236}">
                <a16:creationId xmlns:a16="http://schemas.microsoft.com/office/drawing/2014/main" id="{0098D3C3-570C-461F-8268-733461F1B5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793" y="863600"/>
            <a:ext cx="6667089" cy="5121275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58DF33-9899-4C36-BE12-F9C85B35B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Port of Whitman County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2656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DEB26-6877-40ED-93AC-4A3634E58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Pomeroy Fiber-to-the-Home Map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58DF33-9899-4C36-BE12-F9C85B35B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Port of Whitman County</a:t>
            </a:r>
            <a:endParaRPr lang="en-US" dirty="0"/>
          </a:p>
        </p:txBody>
      </p:sp>
      <p:pic>
        <p:nvPicPr>
          <p:cNvPr id="8" name="Content Placeholder 7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1DC516E3-8518-46CE-A7CD-6D1433C755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" t="19658" r="66751" b="4274"/>
          <a:stretch/>
        </p:blipFill>
        <p:spPr>
          <a:xfrm>
            <a:off x="3745231" y="1457213"/>
            <a:ext cx="7741919" cy="3533887"/>
          </a:xfrm>
        </p:spPr>
      </p:pic>
    </p:spTree>
    <p:extLst>
      <p:ext uri="{BB962C8B-B14F-4D97-AF65-F5344CB8AC3E}">
        <p14:creationId xmlns:p14="http://schemas.microsoft.com/office/powerpoint/2010/main" val="1220083587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565AB6052FB0F4B845720E38B149B7C" ma:contentTypeVersion="11" ma:contentTypeDescription="Create a new document." ma:contentTypeScope="" ma:versionID="eb7fd7cfbc979001024ac9abded5f1e6">
  <xsd:schema xmlns:xsd="http://www.w3.org/2001/XMLSchema" xmlns:xs="http://www.w3.org/2001/XMLSchema" xmlns:p="http://schemas.microsoft.com/office/2006/metadata/properties" xmlns:ns2="e9fdc1e2-f6c5-4bbf-9ad3-26e6933e6645" xmlns:ns3="c87bffa8-7d18-4e39-ae44-b4c83c219fa4" targetNamespace="http://schemas.microsoft.com/office/2006/metadata/properties" ma:root="true" ma:fieldsID="de65303da6b86b83e0bc2aa0bfef1a8b" ns2:_="" ns3:_="">
    <xsd:import namespace="e9fdc1e2-f6c5-4bbf-9ad3-26e6933e6645"/>
    <xsd:import namespace="c87bffa8-7d18-4e39-ae44-b4c83c219fa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fdc1e2-f6c5-4bbf-9ad3-26e6933e66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7bffa8-7d18-4e39-ae44-b4c83c219fa4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2BE88F5-8034-4CBD-997F-951A2AA0D509}">
  <ds:schemaRefs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purl.org/dc/elements/1.1/"/>
    <ds:schemaRef ds:uri="http://purl.org/dc/dcmitype/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c87bffa8-7d18-4e39-ae44-b4c83c219fa4"/>
    <ds:schemaRef ds:uri="e9fdc1e2-f6c5-4bbf-9ad3-26e6933e6645"/>
  </ds:schemaRefs>
</ds:datastoreItem>
</file>

<file path=customXml/itemProps2.xml><?xml version="1.0" encoding="utf-8"?>
<ds:datastoreItem xmlns:ds="http://schemas.openxmlformats.org/officeDocument/2006/customXml" ds:itemID="{DE1700A7-8DC1-4D99-8D2D-B0BE8C5C7C9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AEC9293-4E9A-43E7-85E1-1AD520DDECC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9fdc1e2-f6c5-4bbf-9ad3-26e6933e6645"/>
    <ds:schemaRef ds:uri="c87bffa8-7d18-4e39-ae44-b4c83c219fa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Port of Whitman County Template PowerPoint</Template>
  <TotalTime>118</TotalTime>
  <Words>298</Words>
  <Application>Microsoft Office PowerPoint</Application>
  <PresentationFormat>Widescreen</PresentationFormat>
  <Paragraphs>55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Corbel</vt:lpstr>
      <vt:lpstr>Montserrat</vt:lpstr>
      <vt:lpstr>Wingdings 2</vt:lpstr>
      <vt:lpstr>Frame</vt:lpstr>
      <vt:lpstr>Port of Whitman County Broadband Model</vt:lpstr>
      <vt:lpstr>The Port Model in Action</vt:lpstr>
      <vt:lpstr>Our Co-Location Facility</vt:lpstr>
      <vt:lpstr>Whitman County Fiber-to-the-Home Project</vt:lpstr>
      <vt:lpstr>Map of Towns</vt:lpstr>
      <vt:lpstr>Map of Fiber Network &amp; Extensions</vt:lpstr>
      <vt:lpstr>Project Benefits</vt:lpstr>
      <vt:lpstr>Pomeroy Fiber-to-the-Home Project</vt:lpstr>
      <vt:lpstr>Pomeroy Fiber-to-the-Home Map</vt:lpstr>
      <vt:lpstr>Project Workflow</vt:lpstr>
      <vt:lpstr>Petrichor Broadband Partners</vt:lpstr>
      <vt:lpstr>Petrichor Broadband Clients</vt:lpstr>
      <vt:lpstr>Tips for Success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Port of Whitman County Broadband Model</dc:title>
  <dc:creator>Sarah Highfield</dc:creator>
  <cp:lastModifiedBy>Kara Riebold</cp:lastModifiedBy>
  <cp:revision>1</cp:revision>
  <dcterms:created xsi:type="dcterms:W3CDTF">2021-12-13T18:08:36Z</dcterms:created>
  <dcterms:modified xsi:type="dcterms:W3CDTF">2021-12-16T19:58:30Z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0x0101004565AB6052FB0F4B845720E38B149B7C</vt:lpwstr>
  </property>
</Properties>
</file>